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e114f08a2246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b6fa7036e34448"/>
  </p:sldMasterIdLst>
  <p:sldIdLst>
    <p:sldId xmlns:r="http://schemas.openxmlformats.org/officeDocument/2006/relationships" id="256" r:id="Rebef1afe84cd4a16"/>
    <p:sldId xmlns:r="http://schemas.openxmlformats.org/officeDocument/2006/relationships" id="257" r:id="Rbac7d12451674fa2"/>
    <p:sldId xmlns:r="http://schemas.openxmlformats.org/officeDocument/2006/relationships" id="258" r:id="Reaa7b7d7204c4bb0"/>
    <p:sldId xmlns:r="http://schemas.openxmlformats.org/officeDocument/2006/relationships" id="259" r:id="R02aae13f23704bc9"/>
    <p:sldId xmlns:r="http://schemas.openxmlformats.org/officeDocument/2006/relationships" id="260" r:id="R6afb0e9dbec343f7"/>
    <p:sldId xmlns:r="http://schemas.openxmlformats.org/officeDocument/2006/relationships" id="261" r:id="R176c49409f4c4d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b6fa7036e34448" /><Relationship Type="http://schemas.openxmlformats.org/officeDocument/2006/relationships/slide" Target="/ppt/slides/slide1.xml" Id="Rebef1afe84cd4a16" /><Relationship Type="http://schemas.openxmlformats.org/officeDocument/2006/relationships/slide" Target="/ppt/slides/slide2.xml" Id="Rbac7d12451674fa2" /><Relationship Type="http://schemas.openxmlformats.org/officeDocument/2006/relationships/slide" Target="/ppt/slides/slide3.xml" Id="Reaa7b7d7204c4bb0" /><Relationship Type="http://schemas.openxmlformats.org/officeDocument/2006/relationships/slide" Target="/ppt/slides/slide4.xml" Id="R02aae13f23704bc9" /><Relationship Type="http://schemas.openxmlformats.org/officeDocument/2006/relationships/slide" Target="/ppt/slides/slide5.xml" Id="R6afb0e9dbec343f7" /><Relationship Type="http://schemas.openxmlformats.org/officeDocument/2006/relationships/slide" Target="/ppt/slides/slide6.xml" Id="R176c49409f4c4d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10c7573e54e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63d0ee95b41aa" /><Relationship Type="http://schemas.openxmlformats.org/officeDocument/2006/relationships/theme" Target="/ppt/slideMasters/theme/theme1.xml" Id="R93e05e382f51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63d0ee95b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6ad11013f44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ed3b71f5a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d4a829c57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9d8e8a80c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b8a386aae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dceea31414c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MONSUN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90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tb@monsun.com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876 476 002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MONSUN AS</a:t>
            </a:r>
          </a:p>
        </p:txBody>
      </p:sp>
    </p:spTree>
  </p:cSld>
  <p:clrMapOvr>
    <a:masterClrMapping xmlns:a="http://schemas.openxmlformats.org/drawingml/2006/main"/>
  </p:clrMapOvr>
</p:sld>
</file>