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10e57e599b48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52e980bc694c57"/>
  </p:sldMasterIdLst>
  <p:sldIdLst>
    <p:sldId xmlns:r="http://schemas.openxmlformats.org/officeDocument/2006/relationships" id="256" r:id="Rf97c80a2954a4432"/>
    <p:sldId xmlns:r="http://schemas.openxmlformats.org/officeDocument/2006/relationships" id="257" r:id="R6362889e69904757"/>
    <p:sldId xmlns:r="http://schemas.openxmlformats.org/officeDocument/2006/relationships" id="258" r:id="R098631a58d5a46c3"/>
    <p:sldId xmlns:r="http://schemas.openxmlformats.org/officeDocument/2006/relationships" id="259" r:id="Rf9582b4a8de64201"/>
    <p:sldId xmlns:r="http://schemas.openxmlformats.org/officeDocument/2006/relationships" id="260" r:id="R3693672f4ec74945"/>
    <p:sldId xmlns:r="http://schemas.openxmlformats.org/officeDocument/2006/relationships" id="261" r:id="R00cf7206fbff49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2e980bc694c57" /><Relationship Type="http://schemas.openxmlformats.org/officeDocument/2006/relationships/slide" Target="/ppt/slides/slide1.xml" Id="Rf97c80a2954a4432" /><Relationship Type="http://schemas.openxmlformats.org/officeDocument/2006/relationships/slide" Target="/ppt/slides/slide2.xml" Id="R6362889e69904757" /><Relationship Type="http://schemas.openxmlformats.org/officeDocument/2006/relationships/slide" Target="/ppt/slides/slide3.xml" Id="R098631a58d5a46c3" /><Relationship Type="http://schemas.openxmlformats.org/officeDocument/2006/relationships/slide" Target="/ppt/slides/slide4.xml" Id="Rf9582b4a8de64201" /><Relationship Type="http://schemas.openxmlformats.org/officeDocument/2006/relationships/slide" Target="/ppt/slides/slide5.xml" Id="R3693672f4ec74945" /><Relationship Type="http://schemas.openxmlformats.org/officeDocument/2006/relationships/slide" Target="/ppt/slides/slide6.xml" Id="R00cf7206fbff49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a3dfe630644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9216b049d457a" /><Relationship Type="http://schemas.openxmlformats.org/officeDocument/2006/relationships/theme" Target="/ppt/slideMasters/theme/theme1.xml" Id="R7f506aa5835c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19216b049d45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3217ac7884e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7005ecbc54f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8fd38af8b48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d7458e6d84e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5063babd3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73761a0b1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RUI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91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odd@rui.no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www.rui.no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876 550 962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