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591d9105d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afd33feba46da"/>
  </p:sldMasterIdLst>
  <p:sldIdLst>
    <p:sldId xmlns:r="http://schemas.openxmlformats.org/officeDocument/2006/relationships" id="256" r:id="R6b18423db00647fe"/>
    <p:sldId xmlns:r="http://schemas.openxmlformats.org/officeDocument/2006/relationships" id="257" r:id="R688d855f5a4849cb"/>
    <p:sldId xmlns:r="http://schemas.openxmlformats.org/officeDocument/2006/relationships" id="258" r:id="Rf0b854e042ce4383"/>
    <p:sldId xmlns:r="http://schemas.openxmlformats.org/officeDocument/2006/relationships" id="259" r:id="R8d93a0f3242b42e7"/>
    <p:sldId xmlns:r="http://schemas.openxmlformats.org/officeDocument/2006/relationships" id="260" r:id="R1cee14bcd84b4015"/>
    <p:sldId xmlns:r="http://schemas.openxmlformats.org/officeDocument/2006/relationships" id="261" r:id="R9660edc4019f414b"/>
    <p:sldId xmlns:r="http://schemas.openxmlformats.org/officeDocument/2006/relationships" id="262" r:id="R23d8225cec23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afd33feba46da" /><Relationship Type="http://schemas.openxmlformats.org/officeDocument/2006/relationships/slide" Target="/ppt/slides/slide1.xml" Id="R6b18423db00647fe" /><Relationship Type="http://schemas.openxmlformats.org/officeDocument/2006/relationships/slide" Target="/ppt/slides/slide2.xml" Id="R688d855f5a4849cb" /><Relationship Type="http://schemas.openxmlformats.org/officeDocument/2006/relationships/slide" Target="/ppt/slides/slide3.xml" Id="Rf0b854e042ce4383" /><Relationship Type="http://schemas.openxmlformats.org/officeDocument/2006/relationships/slide" Target="/ppt/slides/slide4.xml" Id="R8d93a0f3242b42e7" /><Relationship Type="http://schemas.openxmlformats.org/officeDocument/2006/relationships/slide" Target="/ppt/slides/slide5.xml" Id="R1cee14bcd84b4015" /><Relationship Type="http://schemas.openxmlformats.org/officeDocument/2006/relationships/slide" Target="/ppt/slides/slide6.xml" Id="R9660edc4019f414b" /><Relationship Type="http://schemas.openxmlformats.org/officeDocument/2006/relationships/slide" Target="/ppt/slides/slide7.xml" Id="R23d8225cec23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68e6489f2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4c144f75405f" /><Relationship Type="http://schemas.openxmlformats.org/officeDocument/2006/relationships/theme" Target="/ppt/slideMasters/theme/theme1.xml" Id="Rf6421a42380c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a4c144f75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454d8969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cc4e2630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f39ab818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9223e9aa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4208b856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4bcda923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3a7f329a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RUI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RUI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12 947 675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RUI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91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odd@rui.no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876 550 962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RUI AS</a:t>
            </a:r>
          </a:p>
        </p:txBody>
      </p:sp>
    </p:spTree>
  </p:cSld>
  <p:clrMapOvr>
    <a:masterClrMapping xmlns:a="http://schemas.openxmlformats.org/drawingml/2006/main"/>
  </p:clrMapOvr>
</p:sld>
</file>