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2f8c7954b943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554f3b03b04be1"/>
  </p:sldMasterIdLst>
  <p:sldIdLst>
    <p:sldId xmlns:r="http://schemas.openxmlformats.org/officeDocument/2006/relationships" id="256" r:id="R2242931099b645bb"/>
    <p:sldId xmlns:r="http://schemas.openxmlformats.org/officeDocument/2006/relationships" id="257" r:id="R052b6c04d0d24a1e"/>
    <p:sldId xmlns:r="http://schemas.openxmlformats.org/officeDocument/2006/relationships" id="258" r:id="R14cd6b5ddf4b4894"/>
    <p:sldId xmlns:r="http://schemas.openxmlformats.org/officeDocument/2006/relationships" id="259" r:id="Rcd88247200f44a6b"/>
    <p:sldId xmlns:r="http://schemas.openxmlformats.org/officeDocument/2006/relationships" id="260" r:id="R0d0ab75c08aa45fa"/>
    <p:sldId xmlns:r="http://schemas.openxmlformats.org/officeDocument/2006/relationships" id="261" r:id="R151bf5bbf5e542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554f3b03b04be1" /><Relationship Type="http://schemas.openxmlformats.org/officeDocument/2006/relationships/slide" Target="/ppt/slides/slide1.xml" Id="R2242931099b645bb" /><Relationship Type="http://schemas.openxmlformats.org/officeDocument/2006/relationships/slide" Target="/ppt/slides/slide2.xml" Id="R052b6c04d0d24a1e" /><Relationship Type="http://schemas.openxmlformats.org/officeDocument/2006/relationships/slide" Target="/ppt/slides/slide3.xml" Id="R14cd6b5ddf4b4894" /><Relationship Type="http://schemas.openxmlformats.org/officeDocument/2006/relationships/slide" Target="/ppt/slides/slide4.xml" Id="Rcd88247200f44a6b" /><Relationship Type="http://schemas.openxmlformats.org/officeDocument/2006/relationships/slide" Target="/ppt/slides/slide5.xml" Id="R0d0ab75c08aa45fa" /><Relationship Type="http://schemas.openxmlformats.org/officeDocument/2006/relationships/slide" Target="/ppt/slides/slide6.xml" Id="R151bf5bbf5e542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bad15ba9724f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ab2fbebf3d4e4f" /><Relationship Type="http://schemas.openxmlformats.org/officeDocument/2006/relationships/theme" Target="/ppt/slideMasters/theme/theme1.xml" Id="R863d1e8ec8494e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ab2fbebf3d4e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239ed7e55844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eea910f81f47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a221aa1bba42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5cfdf2b6984c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28ea81d14040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e73c4109a943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ÅGOTNES SVEIS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ÅGOTNES SVEIS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ÅGOTNES SVEIS AS ble etablert [år] og holder til i Ågotnes.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ÅGOTNES SVEIS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ÅGOTNES SVEIS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ÅGOTNES SVEIS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 MECHANICAL GROUP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ÅGOTNES SVEIS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Ågotnes Industripark Bygg 3, Bleivassvegen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5347 Ågotnes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32 19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roald@agotnes-sveis.no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876 567 962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ÅGOTNES SVEIS AS</a:t>
            </a:r>
          </a:p>
        </p:txBody>
      </p:sp>
    </p:spTree>
  </p:cSld>
  <p:clrMapOvr>
    <a:masterClrMapping xmlns:a="http://schemas.openxmlformats.org/drawingml/2006/main"/>
  </p:clrMapOvr>
</p:sld>
</file>