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2c2e03e01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573923297479e"/>
  </p:sldMasterIdLst>
  <p:sldIdLst>
    <p:sldId xmlns:r="http://schemas.openxmlformats.org/officeDocument/2006/relationships" id="256" r:id="Rc5b9bfcd68104168"/>
    <p:sldId xmlns:r="http://schemas.openxmlformats.org/officeDocument/2006/relationships" id="257" r:id="Rdb5f223b90824bed"/>
    <p:sldId xmlns:r="http://schemas.openxmlformats.org/officeDocument/2006/relationships" id="258" r:id="Rc35117b2858f419a"/>
    <p:sldId xmlns:r="http://schemas.openxmlformats.org/officeDocument/2006/relationships" id="259" r:id="R7ac650c7e00d4dce"/>
    <p:sldId xmlns:r="http://schemas.openxmlformats.org/officeDocument/2006/relationships" id="260" r:id="R0e9aa4796360440e"/>
    <p:sldId xmlns:r="http://schemas.openxmlformats.org/officeDocument/2006/relationships" id="261" r:id="R64881487d37f4b70"/>
    <p:sldId xmlns:r="http://schemas.openxmlformats.org/officeDocument/2006/relationships" id="262" r:id="R33a043129c30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573923297479e" /><Relationship Type="http://schemas.openxmlformats.org/officeDocument/2006/relationships/slide" Target="/ppt/slides/slide1.xml" Id="Rc5b9bfcd68104168" /><Relationship Type="http://schemas.openxmlformats.org/officeDocument/2006/relationships/slide" Target="/ppt/slides/slide2.xml" Id="Rdb5f223b90824bed" /><Relationship Type="http://schemas.openxmlformats.org/officeDocument/2006/relationships/slide" Target="/ppt/slides/slide3.xml" Id="Rc35117b2858f419a" /><Relationship Type="http://schemas.openxmlformats.org/officeDocument/2006/relationships/slide" Target="/ppt/slides/slide4.xml" Id="R7ac650c7e00d4dce" /><Relationship Type="http://schemas.openxmlformats.org/officeDocument/2006/relationships/slide" Target="/ppt/slides/slide5.xml" Id="R0e9aa4796360440e" /><Relationship Type="http://schemas.openxmlformats.org/officeDocument/2006/relationships/slide" Target="/ppt/slides/slide6.xml" Id="R64881487d37f4b70" /><Relationship Type="http://schemas.openxmlformats.org/officeDocument/2006/relationships/slide" Target="/ppt/slides/slide7.xml" Id="R33a043129c30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92261fd62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b62010ad245bb" /><Relationship Type="http://schemas.openxmlformats.org/officeDocument/2006/relationships/theme" Target="/ppt/slideMasters/theme/theme1.xml" Id="Re6fc65c65aaf4b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b62010ad245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985355f2d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a88a39a9f4d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84f1cc88e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e6d14d2bc4c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0ffe579ef47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98a80e6bf42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3ecfc8228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ETAC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ETAC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395 436 017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36 680 382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32 040 590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98 270 937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196 103 553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ETAC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Vanemveien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56 94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hovedkontor.norge@etac.com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www.etac.com/nb-no/norge/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876 597 152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ETAC AS</a:t>
            </a:r>
          </a:p>
        </p:txBody>
      </p:sp>
    </p:spTree>
  </p:cSld>
  <p:clrMapOvr>
    <a:masterClrMapping xmlns:a="http://schemas.openxmlformats.org/drawingml/2006/main"/>
  </p:clrMapOvr>
</p:sld>
</file>