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436a362cfe47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bf99f03dcb44ba"/>
  </p:sldMasterIdLst>
  <p:sldIdLst>
    <p:sldId xmlns:r="http://schemas.openxmlformats.org/officeDocument/2006/relationships" id="256" r:id="Rbc57c2847f524f48"/>
    <p:sldId xmlns:r="http://schemas.openxmlformats.org/officeDocument/2006/relationships" id="257" r:id="Ra4b9090e5e084501"/>
    <p:sldId xmlns:r="http://schemas.openxmlformats.org/officeDocument/2006/relationships" id="258" r:id="R404460b910d34816"/>
    <p:sldId xmlns:r="http://schemas.openxmlformats.org/officeDocument/2006/relationships" id="259" r:id="R6a1ac43d2eeb4fb5"/>
    <p:sldId xmlns:r="http://schemas.openxmlformats.org/officeDocument/2006/relationships" id="260" r:id="Radbbf54525a249e4"/>
    <p:sldId xmlns:r="http://schemas.openxmlformats.org/officeDocument/2006/relationships" id="261" r:id="R7ded0cdc70ed4a22"/>
    <p:sldId xmlns:r="http://schemas.openxmlformats.org/officeDocument/2006/relationships" id="262" r:id="R177d39ece0c948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f99f03dcb44ba" /><Relationship Type="http://schemas.openxmlformats.org/officeDocument/2006/relationships/slide" Target="/ppt/slides/slide1.xml" Id="Rbc57c2847f524f48" /><Relationship Type="http://schemas.openxmlformats.org/officeDocument/2006/relationships/slide" Target="/ppt/slides/slide2.xml" Id="Ra4b9090e5e084501" /><Relationship Type="http://schemas.openxmlformats.org/officeDocument/2006/relationships/slide" Target="/ppt/slides/slide3.xml" Id="R404460b910d34816" /><Relationship Type="http://schemas.openxmlformats.org/officeDocument/2006/relationships/slide" Target="/ppt/slides/slide4.xml" Id="R6a1ac43d2eeb4fb5" /><Relationship Type="http://schemas.openxmlformats.org/officeDocument/2006/relationships/slide" Target="/ppt/slides/slide5.xml" Id="Radbbf54525a249e4" /><Relationship Type="http://schemas.openxmlformats.org/officeDocument/2006/relationships/slide" Target="/ppt/slides/slide6.xml" Id="R7ded0cdc70ed4a22" /><Relationship Type="http://schemas.openxmlformats.org/officeDocument/2006/relationships/slide" Target="/ppt/slides/slide7.xml" Id="R177d39ece0c948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f47f3d78d4e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bbe077eac4485" /><Relationship Type="http://schemas.openxmlformats.org/officeDocument/2006/relationships/theme" Target="/ppt/slideMasters/theme/theme1.xml" Id="Rcb83cdfbd2fa4f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8bbe077eac44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c48800a3645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f929cebbf44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71dcdf8874d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5679993c143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8359d4c954a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befe74f6640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dabd4f8f840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KAROLINE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14 839 656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14 359 857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56 309 443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57 272 172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KAROLINE THAULOW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KAROLINE THAULOW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Ida K Thaulow, Gimleveien 35D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59 09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876 729 342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