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544af9a94940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fb924755c24f8e"/>
  </p:sldMasterIdLst>
  <p:sldIdLst>
    <p:sldId xmlns:r="http://schemas.openxmlformats.org/officeDocument/2006/relationships" id="256" r:id="Rf53bfa8220c34e8b"/>
    <p:sldId xmlns:r="http://schemas.openxmlformats.org/officeDocument/2006/relationships" id="257" r:id="R83aa8469e6c24876"/>
    <p:sldId xmlns:r="http://schemas.openxmlformats.org/officeDocument/2006/relationships" id="258" r:id="R87dc2a42732240db"/>
    <p:sldId xmlns:r="http://schemas.openxmlformats.org/officeDocument/2006/relationships" id="259" r:id="Re13b06fa50244218"/>
    <p:sldId xmlns:r="http://schemas.openxmlformats.org/officeDocument/2006/relationships" id="260" r:id="R1a40767bb28e4eae"/>
    <p:sldId xmlns:r="http://schemas.openxmlformats.org/officeDocument/2006/relationships" id="261" r:id="Rabf7ed39fc17498b"/>
    <p:sldId xmlns:r="http://schemas.openxmlformats.org/officeDocument/2006/relationships" id="262" r:id="R418302f50a4e48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fb924755c24f8e" /><Relationship Type="http://schemas.openxmlformats.org/officeDocument/2006/relationships/slide" Target="/ppt/slides/slide1.xml" Id="Rf53bfa8220c34e8b" /><Relationship Type="http://schemas.openxmlformats.org/officeDocument/2006/relationships/slide" Target="/ppt/slides/slide2.xml" Id="R83aa8469e6c24876" /><Relationship Type="http://schemas.openxmlformats.org/officeDocument/2006/relationships/slide" Target="/ppt/slides/slide3.xml" Id="R87dc2a42732240db" /><Relationship Type="http://schemas.openxmlformats.org/officeDocument/2006/relationships/slide" Target="/ppt/slides/slide4.xml" Id="Re13b06fa50244218" /><Relationship Type="http://schemas.openxmlformats.org/officeDocument/2006/relationships/slide" Target="/ppt/slides/slide5.xml" Id="R1a40767bb28e4eae" /><Relationship Type="http://schemas.openxmlformats.org/officeDocument/2006/relationships/slide" Target="/ppt/slides/slide6.xml" Id="Rabf7ed39fc17498b" /><Relationship Type="http://schemas.openxmlformats.org/officeDocument/2006/relationships/slide" Target="/ppt/slides/slide7.xml" Id="R418302f50a4e48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7fcdf90e8b47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5d5cbb3244a4a" /><Relationship Type="http://schemas.openxmlformats.org/officeDocument/2006/relationships/theme" Target="/ppt/slideMasters/theme/theme1.xml" Id="Rfd8de7dfb9df48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85d5cbb3244a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06c667dbc4a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db4e0862e42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3104da91240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970d6881342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aea9a509147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09055ce7241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c1c6a58f949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MALERFIRMA WOLDSETH &amp; MELKEVIK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MALERFIRMA WOLDSETH &amp; MELKEVIK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1 973 745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63 191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55 746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561 143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AKSEL MELKEVIK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Apeltunlien 13F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5238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39 86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876 802 422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MALERFIRMA WOLDSETH &amp; MELKEVIK AS</a:t>
            </a:r>
          </a:p>
        </p:txBody>
      </p:sp>
    </p:spTree>
  </p:cSld>
  <p:clrMapOvr>
    <a:masterClrMapping xmlns:a="http://schemas.openxmlformats.org/drawingml/2006/main"/>
  </p:clrMapOvr>
</p:sld>
</file>