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517f80114a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59767a75e4b00"/>
  </p:sldMasterIdLst>
  <p:sldIdLst>
    <p:sldId xmlns:r="http://schemas.openxmlformats.org/officeDocument/2006/relationships" id="256" r:id="R13b2f6344a214e08"/>
    <p:sldId xmlns:r="http://schemas.openxmlformats.org/officeDocument/2006/relationships" id="257" r:id="Rdb2aea57968a4b1c"/>
    <p:sldId xmlns:r="http://schemas.openxmlformats.org/officeDocument/2006/relationships" id="258" r:id="R3a76b46aa0274774"/>
    <p:sldId xmlns:r="http://schemas.openxmlformats.org/officeDocument/2006/relationships" id="259" r:id="R9f4473757616451b"/>
    <p:sldId xmlns:r="http://schemas.openxmlformats.org/officeDocument/2006/relationships" id="260" r:id="R2aa576ab05884261"/>
    <p:sldId xmlns:r="http://schemas.openxmlformats.org/officeDocument/2006/relationships" id="261" r:id="Raca35c6f5a6c47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59767a75e4b00" /><Relationship Type="http://schemas.openxmlformats.org/officeDocument/2006/relationships/slide" Target="/ppt/slides/slide1.xml" Id="R13b2f6344a214e08" /><Relationship Type="http://schemas.openxmlformats.org/officeDocument/2006/relationships/slide" Target="/ppt/slides/slide2.xml" Id="Rdb2aea57968a4b1c" /><Relationship Type="http://schemas.openxmlformats.org/officeDocument/2006/relationships/slide" Target="/ppt/slides/slide3.xml" Id="R3a76b46aa0274774" /><Relationship Type="http://schemas.openxmlformats.org/officeDocument/2006/relationships/slide" Target="/ppt/slides/slide4.xml" Id="R9f4473757616451b" /><Relationship Type="http://schemas.openxmlformats.org/officeDocument/2006/relationships/slide" Target="/ppt/slides/slide5.xml" Id="R2aa576ab05884261" /><Relationship Type="http://schemas.openxmlformats.org/officeDocument/2006/relationships/slide" Target="/ppt/slides/slide6.xml" Id="Raca35c6f5a6c47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7713ab48d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47fe96ace4b27" /><Relationship Type="http://schemas.openxmlformats.org/officeDocument/2006/relationships/theme" Target="/ppt/slideMasters/theme/theme1.xml" Id="R21e21ebd7ecf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47fe96ace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529e2afa348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2a98f9254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ea56cfd4d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4d7039dd4a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afabf9074a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709fbad76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HILDENES GARTNERI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HILDENES GARTNERI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HILDENES GARTNERI EIENDOM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HILDENES GARTNERI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HILDENES GARTNERI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HILDENES GARTNERI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HILDENES GARTNERI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HILDENES GARTNERI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876 929 902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HILDENES GARTNERI EIENDOM AS</a:t>
            </a:r>
          </a:p>
        </p:txBody>
      </p:sp>
    </p:spTree>
  </p:cSld>
  <p:clrMapOvr>
    <a:masterClrMapping xmlns:a="http://schemas.openxmlformats.org/drawingml/2006/main"/>
  </p:clrMapOvr>
</p:sld>
</file>