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2b0c46e5b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3522478ff414c"/>
  </p:sldMasterIdLst>
  <p:sldIdLst>
    <p:sldId xmlns:r="http://schemas.openxmlformats.org/officeDocument/2006/relationships" id="256" r:id="R360d9556283c49e4"/>
    <p:sldId xmlns:r="http://schemas.openxmlformats.org/officeDocument/2006/relationships" id="257" r:id="Rdb7a829a2eca4a13"/>
    <p:sldId xmlns:r="http://schemas.openxmlformats.org/officeDocument/2006/relationships" id="258" r:id="Rb462db338fae4f99"/>
    <p:sldId xmlns:r="http://schemas.openxmlformats.org/officeDocument/2006/relationships" id="259" r:id="R60b0de66d5564982"/>
    <p:sldId xmlns:r="http://schemas.openxmlformats.org/officeDocument/2006/relationships" id="260" r:id="R1c04bab01c91424c"/>
    <p:sldId xmlns:r="http://schemas.openxmlformats.org/officeDocument/2006/relationships" id="261" r:id="R815a22970bcd40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3522478ff414c" /><Relationship Type="http://schemas.openxmlformats.org/officeDocument/2006/relationships/slide" Target="/ppt/slides/slide1.xml" Id="R360d9556283c49e4" /><Relationship Type="http://schemas.openxmlformats.org/officeDocument/2006/relationships/slide" Target="/ppt/slides/slide2.xml" Id="Rdb7a829a2eca4a13" /><Relationship Type="http://schemas.openxmlformats.org/officeDocument/2006/relationships/slide" Target="/ppt/slides/slide3.xml" Id="Rb462db338fae4f99" /><Relationship Type="http://schemas.openxmlformats.org/officeDocument/2006/relationships/slide" Target="/ppt/slides/slide4.xml" Id="R60b0de66d5564982" /><Relationship Type="http://schemas.openxmlformats.org/officeDocument/2006/relationships/slide" Target="/ppt/slides/slide5.xml" Id="R1c04bab01c91424c" /><Relationship Type="http://schemas.openxmlformats.org/officeDocument/2006/relationships/slide" Target="/ppt/slides/slide6.xml" Id="R815a22970bcd40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511ba19bb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660245e7e4a24" /><Relationship Type="http://schemas.openxmlformats.org/officeDocument/2006/relationships/theme" Target="/ppt/slideMasters/theme/theme1.xml" Id="Rab336187d796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6660245e7e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e8cbe169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215ef15f644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db95204af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60aa633c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a016d467a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7ce564f4a4d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FLEMMA BYGDASENTER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FLEMMA BYGDASENTER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U.L. GNISTEN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FLEMMA BYGDALAG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FLEMMA GRENDAHUS AL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ENDRESEN HELGE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GAGNAT REIDUN ALIDA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SVENSLI ODD GEORG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876 965 992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FLEMMA BYGDASENTER AS</a:t>
            </a:r>
          </a:p>
        </p:txBody>
      </p:sp>
    </p:spTree>
  </p:cSld>
  <p:clrMapOvr>
    <a:masterClrMapping xmlns:a="http://schemas.openxmlformats.org/drawingml/2006/main"/>
  </p:clrMapOvr>
</p:sld>
</file>