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162418ed34f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2a61b389942ae"/>
  </p:sldMasterIdLst>
  <p:sldIdLst>
    <p:sldId xmlns:r="http://schemas.openxmlformats.org/officeDocument/2006/relationships" id="256" r:id="R61a86a6a626144be"/>
    <p:sldId xmlns:r="http://schemas.openxmlformats.org/officeDocument/2006/relationships" id="257" r:id="Rbae67b641c014c30"/>
    <p:sldId xmlns:r="http://schemas.openxmlformats.org/officeDocument/2006/relationships" id="258" r:id="R9784acbd347b4dad"/>
    <p:sldId xmlns:r="http://schemas.openxmlformats.org/officeDocument/2006/relationships" id="259" r:id="R7baab194e5e940d3"/>
    <p:sldId xmlns:r="http://schemas.openxmlformats.org/officeDocument/2006/relationships" id="260" r:id="R2ee19811a3334a7b"/>
    <p:sldId xmlns:r="http://schemas.openxmlformats.org/officeDocument/2006/relationships" id="261" r:id="R29617341ca6943d7"/>
    <p:sldId xmlns:r="http://schemas.openxmlformats.org/officeDocument/2006/relationships" id="262" r:id="R649f6afb485a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2a61b389942ae" /><Relationship Type="http://schemas.openxmlformats.org/officeDocument/2006/relationships/slide" Target="/ppt/slides/slide1.xml" Id="R61a86a6a626144be" /><Relationship Type="http://schemas.openxmlformats.org/officeDocument/2006/relationships/slide" Target="/ppt/slides/slide2.xml" Id="Rbae67b641c014c30" /><Relationship Type="http://schemas.openxmlformats.org/officeDocument/2006/relationships/slide" Target="/ppt/slides/slide3.xml" Id="R9784acbd347b4dad" /><Relationship Type="http://schemas.openxmlformats.org/officeDocument/2006/relationships/slide" Target="/ppt/slides/slide4.xml" Id="R7baab194e5e940d3" /><Relationship Type="http://schemas.openxmlformats.org/officeDocument/2006/relationships/slide" Target="/ppt/slides/slide5.xml" Id="R2ee19811a3334a7b" /><Relationship Type="http://schemas.openxmlformats.org/officeDocument/2006/relationships/slide" Target="/ppt/slides/slide6.xml" Id="R29617341ca6943d7" /><Relationship Type="http://schemas.openxmlformats.org/officeDocument/2006/relationships/slide" Target="/ppt/slides/slide7.xml" Id="R649f6afb485a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ac26141fd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09a25937f407d" /><Relationship Type="http://schemas.openxmlformats.org/officeDocument/2006/relationships/theme" Target="/ppt/slideMasters/theme/theme1.xml" Id="Re8e3683e5565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09a25937f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52c7d4e68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e5ba1be1f41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2635437a7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0f9b32186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6b33a0184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a09379b754c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d4e765e1f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PATENTBYRÅ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PATENTBYRÅ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9 624 230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FEHN AMBJØRNDALEN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877 071 022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