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c4b2bc12f343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71158860fd403d"/>
  </p:sldMasterIdLst>
  <p:sldIdLst>
    <p:sldId xmlns:r="http://schemas.openxmlformats.org/officeDocument/2006/relationships" id="256" r:id="R4bb38d6406e04424"/>
    <p:sldId xmlns:r="http://schemas.openxmlformats.org/officeDocument/2006/relationships" id="257" r:id="Ra7e45f0884954187"/>
    <p:sldId xmlns:r="http://schemas.openxmlformats.org/officeDocument/2006/relationships" id="258" r:id="Rfac7eb9d38a341b9"/>
    <p:sldId xmlns:r="http://schemas.openxmlformats.org/officeDocument/2006/relationships" id="259" r:id="R5a17f3113baf4483"/>
    <p:sldId xmlns:r="http://schemas.openxmlformats.org/officeDocument/2006/relationships" id="260" r:id="R60f0ccefce184fd6"/>
    <p:sldId xmlns:r="http://schemas.openxmlformats.org/officeDocument/2006/relationships" id="261" r:id="R2feb3fccaee44d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71158860fd403d" /><Relationship Type="http://schemas.openxmlformats.org/officeDocument/2006/relationships/slide" Target="/ppt/slides/slide1.xml" Id="R4bb38d6406e04424" /><Relationship Type="http://schemas.openxmlformats.org/officeDocument/2006/relationships/slide" Target="/ppt/slides/slide2.xml" Id="Ra7e45f0884954187" /><Relationship Type="http://schemas.openxmlformats.org/officeDocument/2006/relationships/slide" Target="/ppt/slides/slide3.xml" Id="Rfac7eb9d38a341b9" /><Relationship Type="http://schemas.openxmlformats.org/officeDocument/2006/relationships/slide" Target="/ppt/slides/slide4.xml" Id="R5a17f3113baf4483" /><Relationship Type="http://schemas.openxmlformats.org/officeDocument/2006/relationships/slide" Target="/ppt/slides/slide5.xml" Id="R60f0ccefce184fd6" /><Relationship Type="http://schemas.openxmlformats.org/officeDocument/2006/relationships/slide" Target="/ppt/slides/slide6.xml" Id="R2feb3fccaee44d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7d6d354c5946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eda310b0954644" /><Relationship Type="http://schemas.openxmlformats.org/officeDocument/2006/relationships/theme" Target="/ppt/slideMasters/theme/theme1.xml" Id="R4b87d2cc389941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eda310b09546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cb043f057748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1c7c927c6d45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980d14332e4c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8b62489e4c4d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513e7877be4a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b2f2d358b04b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ADVOKAT ROLF SANDBERG REBERG OG ELLEN M REBERGS LEGAT TIL FORSKNING AV PARKINSONS SYKDOM STI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 ROLF SANDBERG REBERG OG ELLEN M REBERGS LEGAT TIL FORSKNING AV PARKINSONS SYKDOM STI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ADVOKAT ROLF SANDBERG REBERG OG ELLEN M REBERGS LEGAT TIL FORSKNING AV PARKINSONS SYKDOM STI ble etablert [år] og holder til i Bekkestua.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 ROLF SANDBERG REBERG OG ELLEN M REBERGS LEGAT TIL FORSKNING AV PARKINSONS SYKDOM STI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 ROLF SANDBERG REBERG OG ELLEN M REBERGS LEGAT TIL FORSKNING AV PARKINSONS SYKDOM STI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 ROLF SANDBERG REBERG OG ELLEN M REBERGS LEGAT TIL FORSKNING AV PARKINSONS SYKDOM STI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−736 720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−621 304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343 615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2 966 015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 ROLF SANDBERG REBERG OG ELLEN M REBERGS LEGAT TIL FORSKNING AV PARKINSONS SYKDOM STI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Anne Kjersti Husbyn, Furuveien 14B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1356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53 82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annehusbyn@hotmail.com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877 134 792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 ROLF SANDBERG REBERG OG ELLEN M REBERGS LEGAT TIL FORSKNING AV PARKINSONS SYKDOM STI</a:t>
            </a:r>
          </a:p>
        </p:txBody>
      </p:sp>
    </p:spTree>
  </p:cSld>
  <p:clrMapOvr>
    <a:masterClrMapping xmlns:a="http://schemas.openxmlformats.org/drawingml/2006/main"/>
  </p:clrMapOvr>
</p:sld>
</file>