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2958e5c89b4c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c3162102fb4595"/>
  </p:sldMasterIdLst>
  <p:sldIdLst>
    <p:sldId xmlns:r="http://schemas.openxmlformats.org/officeDocument/2006/relationships" id="256" r:id="R42e9153d9a6848c5"/>
    <p:sldId xmlns:r="http://schemas.openxmlformats.org/officeDocument/2006/relationships" id="257" r:id="Rc170fd742b2c4ed1"/>
    <p:sldId xmlns:r="http://schemas.openxmlformats.org/officeDocument/2006/relationships" id="258" r:id="R37da653bc0094691"/>
    <p:sldId xmlns:r="http://schemas.openxmlformats.org/officeDocument/2006/relationships" id="259" r:id="Rf3927589ead4458d"/>
    <p:sldId xmlns:r="http://schemas.openxmlformats.org/officeDocument/2006/relationships" id="260" r:id="R4e427d93482845c1"/>
    <p:sldId xmlns:r="http://schemas.openxmlformats.org/officeDocument/2006/relationships" id="261" r:id="R6bbb3aedca9045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c3162102fb4595" /><Relationship Type="http://schemas.openxmlformats.org/officeDocument/2006/relationships/slide" Target="/ppt/slides/slide1.xml" Id="R42e9153d9a6848c5" /><Relationship Type="http://schemas.openxmlformats.org/officeDocument/2006/relationships/slide" Target="/ppt/slides/slide2.xml" Id="Rc170fd742b2c4ed1" /><Relationship Type="http://schemas.openxmlformats.org/officeDocument/2006/relationships/slide" Target="/ppt/slides/slide3.xml" Id="R37da653bc0094691" /><Relationship Type="http://schemas.openxmlformats.org/officeDocument/2006/relationships/slide" Target="/ppt/slides/slide4.xml" Id="Rf3927589ead4458d" /><Relationship Type="http://schemas.openxmlformats.org/officeDocument/2006/relationships/slide" Target="/ppt/slides/slide5.xml" Id="R4e427d93482845c1" /><Relationship Type="http://schemas.openxmlformats.org/officeDocument/2006/relationships/slide" Target="/ppt/slides/slide6.xml" Id="R6bbb3aedca9045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d75d10570246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5e0456e284ee6" /><Relationship Type="http://schemas.openxmlformats.org/officeDocument/2006/relationships/theme" Target="/ppt/slideMasters/theme/theme1.xml" Id="Rce120bf498c343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35e0456e284e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fdffb997a4b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cf995aad043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f79fae1954e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2b8ed17b148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d856677a541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4d2f73f364d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HAKI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Torvald Brynes veg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877 164 292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