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e3ff1764a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5a3d289324514"/>
  </p:sldMasterIdLst>
  <p:sldIdLst>
    <p:sldId xmlns:r="http://schemas.openxmlformats.org/officeDocument/2006/relationships" id="256" r:id="R5a76609a5e434c43"/>
    <p:sldId xmlns:r="http://schemas.openxmlformats.org/officeDocument/2006/relationships" id="257" r:id="R6c34aa8e2beb49b1"/>
    <p:sldId xmlns:r="http://schemas.openxmlformats.org/officeDocument/2006/relationships" id="258" r:id="Rb3c006e7b4564348"/>
    <p:sldId xmlns:r="http://schemas.openxmlformats.org/officeDocument/2006/relationships" id="259" r:id="R5835b587e6b14ad5"/>
    <p:sldId xmlns:r="http://schemas.openxmlformats.org/officeDocument/2006/relationships" id="260" r:id="Rb1dc808f96da4f76"/>
    <p:sldId xmlns:r="http://schemas.openxmlformats.org/officeDocument/2006/relationships" id="261" r:id="R58116747d88c4dc1"/>
    <p:sldId xmlns:r="http://schemas.openxmlformats.org/officeDocument/2006/relationships" id="262" r:id="Rfdbe8b10c9ff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5a3d289324514" /><Relationship Type="http://schemas.openxmlformats.org/officeDocument/2006/relationships/slide" Target="/ppt/slides/slide1.xml" Id="R5a76609a5e434c43" /><Relationship Type="http://schemas.openxmlformats.org/officeDocument/2006/relationships/slide" Target="/ppt/slides/slide2.xml" Id="R6c34aa8e2beb49b1" /><Relationship Type="http://schemas.openxmlformats.org/officeDocument/2006/relationships/slide" Target="/ppt/slides/slide3.xml" Id="Rb3c006e7b4564348" /><Relationship Type="http://schemas.openxmlformats.org/officeDocument/2006/relationships/slide" Target="/ppt/slides/slide4.xml" Id="R5835b587e6b14ad5" /><Relationship Type="http://schemas.openxmlformats.org/officeDocument/2006/relationships/slide" Target="/ppt/slides/slide5.xml" Id="Rb1dc808f96da4f76" /><Relationship Type="http://schemas.openxmlformats.org/officeDocument/2006/relationships/slide" Target="/ppt/slides/slide6.xml" Id="R58116747d88c4dc1" /><Relationship Type="http://schemas.openxmlformats.org/officeDocument/2006/relationships/slide" Target="/ppt/slides/slide7.xml" Id="Rfdbe8b10c9ff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e3a307f03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05fcd73d34ba7" /><Relationship Type="http://schemas.openxmlformats.org/officeDocument/2006/relationships/theme" Target="/ppt/slideMasters/theme/theme1.xml" Id="Ra57f900920f1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05fcd73d3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74f2aa403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a7272e89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e36b3b82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027d1fa99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8af58aa0c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b9ad444a7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a00d12d30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