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5bf3106c0b44c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b7588bd9f749b7"/>
  </p:sldMasterIdLst>
  <p:sldIdLst>
    <p:sldId xmlns:r="http://schemas.openxmlformats.org/officeDocument/2006/relationships" id="256" r:id="Rc4748d923afb497f"/>
    <p:sldId xmlns:r="http://schemas.openxmlformats.org/officeDocument/2006/relationships" id="257" r:id="Re829ae6a231248d0"/>
    <p:sldId xmlns:r="http://schemas.openxmlformats.org/officeDocument/2006/relationships" id="258" r:id="Rf01afa416df14a70"/>
    <p:sldId xmlns:r="http://schemas.openxmlformats.org/officeDocument/2006/relationships" id="259" r:id="R55a4c3d72c4d4238"/>
    <p:sldId xmlns:r="http://schemas.openxmlformats.org/officeDocument/2006/relationships" id="260" r:id="R137f82b640e2487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b7588bd9f749b7" /><Relationship Type="http://schemas.openxmlformats.org/officeDocument/2006/relationships/slide" Target="/ppt/slides/slide1.xml" Id="Rc4748d923afb497f" /><Relationship Type="http://schemas.openxmlformats.org/officeDocument/2006/relationships/slide" Target="/ppt/slides/slide2.xml" Id="Re829ae6a231248d0" /><Relationship Type="http://schemas.openxmlformats.org/officeDocument/2006/relationships/slide" Target="/ppt/slides/slide3.xml" Id="Rf01afa416df14a70" /><Relationship Type="http://schemas.openxmlformats.org/officeDocument/2006/relationships/slide" Target="/ppt/slides/slide4.xml" Id="R55a4c3d72c4d4238" /><Relationship Type="http://schemas.openxmlformats.org/officeDocument/2006/relationships/slide" Target="/ppt/slides/slide5.xml" Id="R137f82b640e2487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8b429bcde44a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fb5a8337a04c3d" /><Relationship Type="http://schemas.openxmlformats.org/officeDocument/2006/relationships/theme" Target="/ppt/slideMasters/theme/theme1.xml" Id="R5b65cb75525d4c4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fb5a8337a04c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f944b4b154c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0f3ce712348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34f743395745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5d076b4e944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fb61ca67440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JOTUNHEIMEN OPPLEVELSER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OPPLEVELSER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JOTUNHEIMEN OPPLEVELSER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OPPLEVELSER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OPPLEVELSER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OPPLEVELSER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877 286 002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JOTUNHEIMEN OPPLEVELSER AS</a:t>
            </a:r>
          </a:p>
        </p:txBody>
      </p:sp>
    </p:spTree>
  </p:cSld>
  <p:clrMapOvr>
    <a:masterClrMapping xmlns:a="http://schemas.openxmlformats.org/drawingml/2006/main"/>
  </p:clrMapOvr>
</p:sld>
</file>