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53c930e8272430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7836f8e74c94471"/>
  </p:sldMasterIdLst>
  <p:sldIdLst>
    <p:sldId xmlns:r="http://schemas.openxmlformats.org/officeDocument/2006/relationships" id="256" r:id="R164ecc4740bc4cdf"/>
    <p:sldId xmlns:r="http://schemas.openxmlformats.org/officeDocument/2006/relationships" id="257" r:id="Rf25cf7089e594fb6"/>
    <p:sldId xmlns:r="http://schemas.openxmlformats.org/officeDocument/2006/relationships" id="258" r:id="Re288c72eea364147"/>
    <p:sldId xmlns:r="http://schemas.openxmlformats.org/officeDocument/2006/relationships" id="259" r:id="R2560148bc5624755"/>
    <p:sldId xmlns:r="http://schemas.openxmlformats.org/officeDocument/2006/relationships" id="260" r:id="R80a3a9cbcab449e3"/>
    <p:sldId xmlns:r="http://schemas.openxmlformats.org/officeDocument/2006/relationships" id="261" r:id="R49228ee8f125463e"/>
    <p:sldId xmlns:r="http://schemas.openxmlformats.org/officeDocument/2006/relationships" id="262" r:id="R546e8514e47d469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7836f8e74c94471" /><Relationship Type="http://schemas.openxmlformats.org/officeDocument/2006/relationships/slide" Target="/ppt/slides/slide1.xml" Id="R164ecc4740bc4cdf" /><Relationship Type="http://schemas.openxmlformats.org/officeDocument/2006/relationships/slide" Target="/ppt/slides/slide2.xml" Id="Rf25cf7089e594fb6" /><Relationship Type="http://schemas.openxmlformats.org/officeDocument/2006/relationships/slide" Target="/ppt/slides/slide3.xml" Id="Re288c72eea364147" /><Relationship Type="http://schemas.openxmlformats.org/officeDocument/2006/relationships/slide" Target="/ppt/slides/slide4.xml" Id="R2560148bc5624755" /><Relationship Type="http://schemas.openxmlformats.org/officeDocument/2006/relationships/slide" Target="/ppt/slides/slide5.xml" Id="R80a3a9cbcab449e3" /><Relationship Type="http://schemas.openxmlformats.org/officeDocument/2006/relationships/slide" Target="/ppt/slides/slide6.xml" Id="R49228ee8f125463e" /><Relationship Type="http://schemas.openxmlformats.org/officeDocument/2006/relationships/slide" Target="/ppt/slides/slide7.xml" Id="R546e8514e47d469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1c04348a1e54a8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ee9addfc6de4a07" /><Relationship Type="http://schemas.openxmlformats.org/officeDocument/2006/relationships/theme" Target="/ppt/slideMasters/theme/theme1.xml" Id="Rad417595db194c3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ee9addfc6de4a0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453772420bc4c4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87fa70f1e104df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4912e845f3f4c8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4d910eee939465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001ec5c32c149a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a67d435827340f2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8dcba3e537e455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ROGER TOFTNER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ROGER TOFTNER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ROGER TOFTNER AS ble etablert [år] og holder til i Maura.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ROGER TOFTNER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ROGER TOFTNER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ROGER TOFTNER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15 500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13 677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13 668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−71 084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189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ROGER TOFTNER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ROGER TOFTNER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ROGER TOFTNER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Sandholtgården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2032 Maura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63 99 76 70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877 299 082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ROGER TOFTNER AS</a:t>
            </a:r>
          </a:p>
        </p:txBody>
      </p:sp>
    </p:spTree>
  </p:cSld>
  <p:clrMapOvr>
    <a:masterClrMapping xmlns:a="http://schemas.openxmlformats.org/drawingml/2006/main"/>
  </p:clrMapOvr>
</p:sld>
</file>