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3dd8e701fc42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51d4f59ab349e2"/>
  </p:sldMasterIdLst>
  <p:sldIdLst>
    <p:sldId xmlns:r="http://schemas.openxmlformats.org/officeDocument/2006/relationships" id="256" r:id="R6c047deddb434b90"/>
    <p:sldId xmlns:r="http://schemas.openxmlformats.org/officeDocument/2006/relationships" id="257" r:id="R8c37ed046d47481b"/>
    <p:sldId xmlns:r="http://schemas.openxmlformats.org/officeDocument/2006/relationships" id="258" r:id="Rcf17f5be61a64fb4"/>
    <p:sldId xmlns:r="http://schemas.openxmlformats.org/officeDocument/2006/relationships" id="259" r:id="R4332171a58ce4d36"/>
    <p:sldId xmlns:r="http://schemas.openxmlformats.org/officeDocument/2006/relationships" id="260" r:id="Rd69a4839a5f5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51d4f59ab349e2" /><Relationship Type="http://schemas.openxmlformats.org/officeDocument/2006/relationships/slide" Target="/ppt/slides/slide1.xml" Id="R6c047deddb434b90" /><Relationship Type="http://schemas.openxmlformats.org/officeDocument/2006/relationships/slide" Target="/ppt/slides/slide2.xml" Id="R8c37ed046d47481b" /><Relationship Type="http://schemas.openxmlformats.org/officeDocument/2006/relationships/slide" Target="/ppt/slides/slide3.xml" Id="Rcf17f5be61a64fb4" /><Relationship Type="http://schemas.openxmlformats.org/officeDocument/2006/relationships/slide" Target="/ppt/slides/slide4.xml" Id="R4332171a58ce4d36" /><Relationship Type="http://schemas.openxmlformats.org/officeDocument/2006/relationships/slide" Target="/ppt/slides/slide5.xml" Id="Rd69a4839a5f5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3aeedaba84b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0f84d6a454e9d" /><Relationship Type="http://schemas.openxmlformats.org/officeDocument/2006/relationships/theme" Target="/ppt/slideMasters/theme/theme1.xml" Id="Rfa2c2434ab0747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50f84d6a45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8eddf0cb449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364e03a18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1c0419f434b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b79247ab1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c3aa09992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GADU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877 458 482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 INVEST AS</a:t>
            </a:r>
          </a:p>
        </p:txBody>
      </p:sp>
    </p:spTree>
  </p:cSld>
  <p:clrMapOvr>
    <a:masterClrMapping xmlns:a="http://schemas.openxmlformats.org/drawingml/2006/main"/>
  </p:clrMapOvr>
</p:sld>
</file>