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538a3c009f49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29569d89dc4f61"/>
  </p:sldMasterIdLst>
  <p:sldIdLst>
    <p:sldId xmlns:r="http://schemas.openxmlformats.org/officeDocument/2006/relationships" id="256" r:id="R809025ec55b54c7f"/>
    <p:sldId xmlns:r="http://schemas.openxmlformats.org/officeDocument/2006/relationships" id="257" r:id="R0068d1d1a6214cad"/>
    <p:sldId xmlns:r="http://schemas.openxmlformats.org/officeDocument/2006/relationships" id="258" r:id="R47678638744c4239"/>
    <p:sldId xmlns:r="http://schemas.openxmlformats.org/officeDocument/2006/relationships" id="259" r:id="R4a6d7edcf8a64559"/>
    <p:sldId xmlns:r="http://schemas.openxmlformats.org/officeDocument/2006/relationships" id="260" r:id="Rd627643ed5a64c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29569d89dc4f61" /><Relationship Type="http://schemas.openxmlformats.org/officeDocument/2006/relationships/slide" Target="/ppt/slides/slide1.xml" Id="R809025ec55b54c7f" /><Relationship Type="http://schemas.openxmlformats.org/officeDocument/2006/relationships/slide" Target="/ppt/slides/slide2.xml" Id="R0068d1d1a6214cad" /><Relationship Type="http://schemas.openxmlformats.org/officeDocument/2006/relationships/slide" Target="/ppt/slides/slide3.xml" Id="R47678638744c4239" /><Relationship Type="http://schemas.openxmlformats.org/officeDocument/2006/relationships/slide" Target="/ppt/slides/slide4.xml" Id="R4a6d7edcf8a64559" /><Relationship Type="http://schemas.openxmlformats.org/officeDocument/2006/relationships/slide" Target="/ppt/slides/slide5.xml" Id="Rd627643ed5a64c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50dd9c60864c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bebc9cd8e4f53" /><Relationship Type="http://schemas.openxmlformats.org/officeDocument/2006/relationships/theme" Target="/ppt/slideMasters/theme/theme1.xml" Id="Rdb3439c6c99749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dbebc9cd8e4f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09db3eb9344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85c743b8b43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74f8d977c4f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b9c823e7346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87c3805c04e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NORDEA NORGE PENSJONSKASSE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NORDEA NORGE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NORDEA NORGE PENSJONSKASSE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NORDEA NORGE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NORDEA NORGE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NORDEA NORGE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Hieronymus Heyerdahls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45 97 89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nordeapk@gabler.no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877 553 302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NORDEA NORGE PENSJONSKASSE</a:t>
            </a:r>
          </a:p>
        </p:txBody>
      </p:sp>
    </p:spTree>
  </p:cSld>
  <p:clrMapOvr>
    <a:masterClrMapping xmlns:a="http://schemas.openxmlformats.org/drawingml/2006/main"/>
  </p:clrMapOvr>
</p:sld>
</file>