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d6cef798148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7ff29551f4b4b"/>
  </p:sldMasterIdLst>
  <p:sldIdLst>
    <p:sldId xmlns:r="http://schemas.openxmlformats.org/officeDocument/2006/relationships" id="256" r:id="R7522de9697ba440e"/>
    <p:sldId xmlns:r="http://schemas.openxmlformats.org/officeDocument/2006/relationships" id="257" r:id="R6ed140b1c151414a"/>
    <p:sldId xmlns:r="http://schemas.openxmlformats.org/officeDocument/2006/relationships" id="258" r:id="R4ef04eda40ae4498"/>
    <p:sldId xmlns:r="http://schemas.openxmlformats.org/officeDocument/2006/relationships" id="259" r:id="Rd6208e97db4f49bf"/>
    <p:sldId xmlns:r="http://schemas.openxmlformats.org/officeDocument/2006/relationships" id="260" r:id="Rd221749c6bb74b50"/>
    <p:sldId xmlns:r="http://schemas.openxmlformats.org/officeDocument/2006/relationships" id="261" r:id="Rb4108850ab5c4a81"/>
    <p:sldId xmlns:r="http://schemas.openxmlformats.org/officeDocument/2006/relationships" id="262" r:id="R91ebe97296a444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7ff29551f4b4b" /><Relationship Type="http://schemas.openxmlformats.org/officeDocument/2006/relationships/slide" Target="/ppt/slides/slide1.xml" Id="R7522de9697ba440e" /><Relationship Type="http://schemas.openxmlformats.org/officeDocument/2006/relationships/slide" Target="/ppt/slides/slide2.xml" Id="R6ed140b1c151414a" /><Relationship Type="http://schemas.openxmlformats.org/officeDocument/2006/relationships/slide" Target="/ppt/slides/slide3.xml" Id="R4ef04eda40ae4498" /><Relationship Type="http://schemas.openxmlformats.org/officeDocument/2006/relationships/slide" Target="/ppt/slides/slide4.xml" Id="Rd6208e97db4f49bf" /><Relationship Type="http://schemas.openxmlformats.org/officeDocument/2006/relationships/slide" Target="/ppt/slides/slide5.xml" Id="Rd221749c6bb74b50" /><Relationship Type="http://schemas.openxmlformats.org/officeDocument/2006/relationships/slide" Target="/ppt/slides/slide6.xml" Id="Rb4108850ab5c4a81" /><Relationship Type="http://schemas.openxmlformats.org/officeDocument/2006/relationships/slide" Target="/ppt/slides/slide7.xml" Id="R91ebe97296a444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79981054f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39d7e602943d9" /><Relationship Type="http://schemas.openxmlformats.org/officeDocument/2006/relationships/theme" Target="/ppt/slideMasters/theme/theme1.xml" Id="R56657782f395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539d7e6029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57a60cd90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504697c8842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48356632548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3f41b907245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733d56f0547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5870722f5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892d36a034f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FREDDY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19 462 136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203 101 573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203 373 755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DAG FREDDY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JAN ERIK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GRO BREDAL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HENRIKSEN HANS FREDDY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Hasleskogveien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46 58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freddy.invest@c2i.net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878 657 322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FREDDY INVEST AS</a:t>
            </a:r>
          </a:p>
        </p:txBody>
      </p:sp>
    </p:spTree>
  </p:cSld>
  <p:clrMapOvr>
    <a:masterClrMapping xmlns:a="http://schemas.openxmlformats.org/drawingml/2006/main"/>
  </p:clrMapOvr>
</p:sld>
</file>