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91baeb2be4f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4734cd5d341f8"/>
  </p:sldMasterIdLst>
  <p:sldIdLst>
    <p:sldId xmlns:r="http://schemas.openxmlformats.org/officeDocument/2006/relationships" id="256" r:id="R1d171bbd13524efa"/>
    <p:sldId xmlns:r="http://schemas.openxmlformats.org/officeDocument/2006/relationships" id="257" r:id="Rd4938bb128d64d30"/>
    <p:sldId xmlns:r="http://schemas.openxmlformats.org/officeDocument/2006/relationships" id="258" r:id="Re5c9a6a1331f42ad"/>
    <p:sldId xmlns:r="http://schemas.openxmlformats.org/officeDocument/2006/relationships" id="259" r:id="R238609295b594bcd"/>
    <p:sldId xmlns:r="http://schemas.openxmlformats.org/officeDocument/2006/relationships" id="260" r:id="R9f9daa924fde4b33"/>
    <p:sldId xmlns:r="http://schemas.openxmlformats.org/officeDocument/2006/relationships" id="261" r:id="R72a6fc257fd546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4734cd5d341f8" /><Relationship Type="http://schemas.openxmlformats.org/officeDocument/2006/relationships/slide" Target="/ppt/slides/slide1.xml" Id="R1d171bbd13524efa" /><Relationship Type="http://schemas.openxmlformats.org/officeDocument/2006/relationships/slide" Target="/ppt/slides/slide2.xml" Id="Rd4938bb128d64d30" /><Relationship Type="http://schemas.openxmlformats.org/officeDocument/2006/relationships/slide" Target="/ppt/slides/slide3.xml" Id="Re5c9a6a1331f42ad" /><Relationship Type="http://schemas.openxmlformats.org/officeDocument/2006/relationships/slide" Target="/ppt/slides/slide4.xml" Id="R238609295b594bcd" /><Relationship Type="http://schemas.openxmlformats.org/officeDocument/2006/relationships/slide" Target="/ppt/slides/slide5.xml" Id="R9f9daa924fde4b33" /><Relationship Type="http://schemas.openxmlformats.org/officeDocument/2006/relationships/slide" Target="/ppt/slides/slide6.xml" Id="R72a6fc257fd546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68f449e83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b50c94c224b11" /><Relationship Type="http://schemas.openxmlformats.org/officeDocument/2006/relationships/theme" Target="/ppt/slideMasters/theme/theme1.xml" Id="Rf79add8d92024a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b50c94c22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c63c30c1b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df65e89cd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b6b2e2856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42044b947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6053eb55446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c025addce48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