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54c251b7e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bf5a9e7834a2c"/>
  </p:sldMasterIdLst>
  <p:sldIdLst>
    <p:sldId xmlns:r="http://schemas.openxmlformats.org/officeDocument/2006/relationships" id="256" r:id="R4e17e5140e6746f1"/>
    <p:sldId xmlns:r="http://schemas.openxmlformats.org/officeDocument/2006/relationships" id="257" r:id="R73fa0ccaa09c430a"/>
    <p:sldId xmlns:r="http://schemas.openxmlformats.org/officeDocument/2006/relationships" id="258" r:id="Rbb2cd0056d364f7f"/>
    <p:sldId xmlns:r="http://schemas.openxmlformats.org/officeDocument/2006/relationships" id="259" r:id="R3fadcd091d454d85"/>
    <p:sldId xmlns:r="http://schemas.openxmlformats.org/officeDocument/2006/relationships" id="260" r:id="R4c1a2d199c244ad6"/>
    <p:sldId xmlns:r="http://schemas.openxmlformats.org/officeDocument/2006/relationships" id="261" r:id="Rfbccaf7048454ec3"/>
    <p:sldId xmlns:r="http://schemas.openxmlformats.org/officeDocument/2006/relationships" id="262" r:id="Rb8cc4e1e7c32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bf5a9e7834a2c" /><Relationship Type="http://schemas.openxmlformats.org/officeDocument/2006/relationships/slide" Target="/ppt/slides/slide1.xml" Id="R4e17e5140e6746f1" /><Relationship Type="http://schemas.openxmlformats.org/officeDocument/2006/relationships/slide" Target="/ppt/slides/slide2.xml" Id="R73fa0ccaa09c430a" /><Relationship Type="http://schemas.openxmlformats.org/officeDocument/2006/relationships/slide" Target="/ppt/slides/slide3.xml" Id="Rbb2cd0056d364f7f" /><Relationship Type="http://schemas.openxmlformats.org/officeDocument/2006/relationships/slide" Target="/ppt/slides/slide4.xml" Id="R3fadcd091d454d85" /><Relationship Type="http://schemas.openxmlformats.org/officeDocument/2006/relationships/slide" Target="/ppt/slides/slide5.xml" Id="R4c1a2d199c244ad6" /><Relationship Type="http://schemas.openxmlformats.org/officeDocument/2006/relationships/slide" Target="/ppt/slides/slide6.xml" Id="Rfbccaf7048454ec3" /><Relationship Type="http://schemas.openxmlformats.org/officeDocument/2006/relationships/slide" Target="/ppt/slides/slide7.xml" Id="Rb8cc4e1e7c32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74d98c44a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263b5c9b48eb" /><Relationship Type="http://schemas.openxmlformats.org/officeDocument/2006/relationships/theme" Target="/ppt/slideMasters/theme/theme1.xml" Id="R773b156278a3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3263b5c9b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a8c61d756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a0cebbe140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b53b2c48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91c07fa4d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d6cfe4114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72ac7a02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10349d9b1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HOTELL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32 864 420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5 061 315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