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10289fd4a3742f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159c113b2034f24"/>
  </p:sldMasterIdLst>
  <p:sldIdLst>
    <p:sldId xmlns:r="http://schemas.openxmlformats.org/officeDocument/2006/relationships" id="256" r:id="R37e4dc956d444320"/>
    <p:sldId xmlns:r="http://schemas.openxmlformats.org/officeDocument/2006/relationships" id="257" r:id="R0491199566414373"/>
    <p:sldId xmlns:r="http://schemas.openxmlformats.org/officeDocument/2006/relationships" id="258" r:id="Raee32f4b6c514008"/>
    <p:sldId xmlns:r="http://schemas.openxmlformats.org/officeDocument/2006/relationships" id="259" r:id="R37378a1ada204de4"/>
    <p:sldId xmlns:r="http://schemas.openxmlformats.org/officeDocument/2006/relationships" id="260" r:id="Rcecea2903ba248d9"/>
    <p:sldId xmlns:r="http://schemas.openxmlformats.org/officeDocument/2006/relationships" id="261" r:id="R08dd8ac771014384"/>
    <p:sldId xmlns:r="http://schemas.openxmlformats.org/officeDocument/2006/relationships" id="262" r:id="Rc9fe2a3dfeae489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159c113b2034f24" /><Relationship Type="http://schemas.openxmlformats.org/officeDocument/2006/relationships/slide" Target="/ppt/slides/slide1.xml" Id="R37e4dc956d444320" /><Relationship Type="http://schemas.openxmlformats.org/officeDocument/2006/relationships/slide" Target="/ppt/slides/slide2.xml" Id="R0491199566414373" /><Relationship Type="http://schemas.openxmlformats.org/officeDocument/2006/relationships/slide" Target="/ppt/slides/slide3.xml" Id="Raee32f4b6c514008" /><Relationship Type="http://schemas.openxmlformats.org/officeDocument/2006/relationships/slide" Target="/ppt/slides/slide4.xml" Id="R37378a1ada204de4" /><Relationship Type="http://schemas.openxmlformats.org/officeDocument/2006/relationships/slide" Target="/ppt/slides/slide5.xml" Id="Rcecea2903ba248d9" /><Relationship Type="http://schemas.openxmlformats.org/officeDocument/2006/relationships/slide" Target="/ppt/slides/slide6.xml" Id="R08dd8ac771014384" /><Relationship Type="http://schemas.openxmlformats.org/officeDocument/2006/relationships/slide" Target="/ppt/slides/slide7.xml" Id="Rc9fe2a3dfeae489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ad2bd05e3a1417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a45b0324c1442d" /><Relationship Type="http://schemas.openxmlformats.org/officeDocument/2006/relationships/theme" Target="/ppt/slideMasters/theme/theme1.xml" Id="R46def5a24426463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fa45b0324c1442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cad09747e448e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e7e92cf1ef42b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bbb25c3c054ea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b4cf556c94484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3334629c3f4ae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ba7b12c64e402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928d8cd91f485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STUGUDAL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STUGUDAL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STUGUDAL EIENDOM AS ble etablert [år] og holder til i Tydal.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STUGUDAL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STUGUDAL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STUGUDAL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2 874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−310 290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−171 132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10 227 566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21 914 803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STUGUDAL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KVISLABAKKEN HOLDING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ODD HÅVARD MORSET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STUGUDAL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Stugudal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7590 Tydal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878 713 672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STUGUDAL EIENDOM AS</a:t>
            </a:r>
          </a:p>
        </p:txBody>
      </p:sp>
    </p:spTree>
  </p:cSld>
  <p:clrMapOvr>
    <a:masterClrMapping xmlns:a="http://schemas.openxmlformats.org/drawingml/2006/main"/>
  </p:clrMapOvr>
</p:sld>
</file>