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506437e8b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30a567e06444d"/>
  </p:sldMasterIdLst>
  <p:sldIdLst>
    <p:sldId xmlns:r="http://schemas.openxmlformats.org/officeDocument/2006/relationships" id="256" r:id="R768022aaf3024648"/>
    <p:sldId xmlns:r="http://schemas.openxmlformats.org/officeDocument/2006/relationships" id="257" r:id="R8820d4cd103b4fb3"/>
    <p:sldId xmlns:r="http://schemas.openxmlformats.org/officeDocument/2006/relationships" id="258" r:id="R6ac81b3fdd2440ae"/>
    <p:sldId xmlns:r="http://schemas.openxmlformats.org/officeDocument/2006/relationships" id="259" r:id="R901aadbcaa6a4ce0"/>
    <p:sldId xmlns:r="http://schemas.openxmlformats.org/officeDocument/2006/relationships" id="260" r:id="R8f28ea283e3447b9"/>
    <p:sldId xmlns:r="http://schemas.openxmlformats.org/officeDocument/2006/relationships" id="261" r:id="R865faab6b8034f83"/>
    <p:sldId xmlns:r="http://schemas.openxmlformats.org/officeDocument/2006/relationships" id="262" r:id="R2c545ec0d39b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30a567e06444d" /><Relationship Type="http://schemas.openxmlformats.org/officeDocument/2006/relationships/slide" Target="/ppt/slides/slide1.xml" Id="R768022aaf3024648" /><Relationship Type="http://schemas.openxmlformats.org/officeDocument/2006/relationships/slide" Target="/ppt/slides/slide2.xml" Id="R8820d4cd103b4fb3" /><Relationship Type="http://schemas.openxmlformats.org/officeDocument/2006/relationships/slide" Target="/ppt/slides/slide3.xml" Id="R6ac81b3fdd2440ae" /><Relationship Type="http://schemas.openxmlformats.org/officeDocument/2006/relationships/slide" Target="/ppt/slides/slide4.xml" Id="R901aadbcaa6a4ce0" /><Relationship Type="http://schemas.openxmlformats.org/officeDocument/2006/relationships/slide" Target="/ppt/slides/slide5.xml" Id="R8f28ea283e3447b9" /><Relationship Type="http://schemas.openxmlformats.org/officeDocument/2006/relationships/slide" Target="/ppt/slides/slide6.xml" Id="R865faab6b8034f83" /><Relationship Type="http://schemas.openxmlformats.org/officeDocument/2006/relationships/slide" Target="/ppt/slides/slide7.xml" Id="R2c545ec0d39b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f90932b22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4f77c16aa48b3" /><Relationship Type="http://schemas.openxmlformats.org/officeDocument/2006/relationships/theme" Target="/ppt/slideMasters/theme/theme1.xml" Id="R3785e739025c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4f77c16aa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77dd52c6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9961d2de2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a5884ec8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e0956841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8656fe1c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e17b3205a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69714f632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BLIO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ODDLEIV AKSNES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Leksdalsvegen 837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73 58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oaksnes@online.no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879 180 732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BLIO AS</a:t>
            </a:r>
          </a:p>
        </p:txBody>
      </p:sp>
    </p:spTree>
  </p:cSld>
  <p:clrMapOvr>
    <a:masterClrMapping xmlns:a="http://schemas.openxmlformats.org/drawingml/2006/main"/>
  </p:clrMapOvr>
</p:sld>
</file>