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623256930442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b0115715f24c14"/>
  </p:sldMasterIdLst>
  <p:sldIdLst>
    <p:sldId xmlns:r="http://schemas.openxmlformats.org/officeDocument/2006/relationships" id="256" r:id="R4af2aa26a18849ef"/>
    <p:sldId xmlns:r="http://schemas.openxmlformats.org/officeDocument/2006/relationships" id="257" r:id="Rdfd205fb32cb49b5"/>
    <p:sldId xmlns:r="http://schemas.openxmlformats.org/officeDocument/2006/relationships" id="258" r:id="R4c8cb9f1ca5d4f43"/>
    <p:sldId xmlns:r="http://schemas.openxmlformats.org/officeDocument/2006/relationships" id="259" r:id="R127dc483a5c44971"/>
    <p:sldId xmlns:r="http://schemas.openxmlformats.org/officeDocument/2006/relationships" id="260" r:id="Re9f5747cea8e43d2"/>
    <p:sldId xmlns:r="http://schemas.openxmlformats.org/officeDocument/2006/relationships" id="261" r:id="R0174498ea52e4ec7"/>
    <p:sldId xmlns:r="http://schemas.openxmlformats.org/officeDocument/2006/relationships" id="262" r:id="Rc41a6139e8ed49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0115715f24c14" /><Relationship Type="http://schemas.openxmlformats.org/officeDocument/2006/relationships/slide" Target="/ppt/slides/slide1.xml" Id="R4af2aa26a18849ef" /><Relationship Type="http://schemas.openxmlformats.org/officeDocument/2006/relationships/slide" Target="/ppt/slides/slide2.xml" Id="Rdfd205fb32cb49b5" /><Relationship Type="http://schemas.openxmlformats.org/officeDocument/2006/relationships/slide" Target="/ppt/slides/slide3.xml" Id="R4c8cb9f1ca5d4f43" /><Relationship Type="http://schemas.openxmlformats.org/officeDocument/2006/relationships/slide" Target="/ppt/slides/slide4.xml" Id="R127dc483a5c44971" /><Relationship Type="http://schemas.openxmlformats.org/officeDocument/2006/relationships/slide" Target="/ppt/slides/slide5.xml" Id="Re9f5747cea8e43d2" /><Relationship Type="http://schemas.openxmlformats.org/officeDocument/2006/relationships/slide" Target="/ppt/slides/slide6.xml" Id="R0174498ea52e4ec7" /><Relationship Type="http://schemas.openxmlformats.org/officeDocument/2006/relationships/slide" Target="/ppt/slides/slide7.xml" Id="Rc41a6139e8ed49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0c78b8a674a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dfeadc91c49fd" /><Relationship Type="http://schemas.openxmlformats.org/officeDocument/2006/relationships/theme" Target="/ppt/slideMasters/theme/theme1.xml" Id="Rd23f5a6888c34c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1dfeadc91c49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e6f28be4944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149365d1340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d1c8214994e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71ddaaaf940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cbd997e2644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32dbd50d44f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966343b1a43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GOKSTAD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GOKSTAD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1 151 410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10 547 402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10 779 434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SLØRDAHL DAG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01 51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879 317 002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