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de3f1f9d2c41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fb239037a443f2"/>
  </p:sldMasterIdLst>
  <p:sldIdLst>
    <p:sldId xmlns:r="http://schemas.openxmlformats.org/officeDocument/2006/relationships" id="256" r:id="R7568c1ed0657418f"/>
    <p:sldId xmlns:r="http://schemas.openxmlformats.org/officeDocument/2006/relationships" id="257" r:id="R7b35b36fa60840c1"/>
    <p:sldId xmlns:r="http://schemas.openxmlformats.org/officeDocument/2006/relationships" id="258" r:id="R0c55257fefab4519"/>
    <p:sldId xmlns:r="http://schemas.openxmlformats.org/officeDocument/2006/relationships" id="259" r:id="R95257a70fd464ebf"/>
    <p:sldId xmlns:r="http://schemas.openxmlformats.org/officeDocument/2006/relationships" id="260" r:id="R3cfe21d1d6fd44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fb239037a443f2" /><Relationship Type="http://schemas.openxmlformats.org/officeDocument/2006/relationships/slide" Target="/ppt/slides/slide1.xml" Id="R7568c1ed0657418f" /><Relationship Type="http://schemas.openxmlformats.org/officeDocument/2006/relationships/slide" Target="/ppt/slides/slide2.xml" Id="R7b35b36fa60840c1" /><Relationship Type="http://schemas.openxmlformats.org/officeDocument/2006/relationships/slide" Target="/ppt/slides/slide3.xml" Id="R0c55257fefab4519" /><Relationship Type="http://schemas.openxmlformats.org/officeDocument/2006/relationships/slide" Target="/ppt/slides/slide4.xml" Id="R95257a70fd464ebf" /><Relationship Type="http://schemas.openxmlformats.org/officeDocument/2006/relationships/slide" Target="/ppt/slides/slide5.xml" Id="R3cfe21d1d6fd44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1386377f7a46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3ea6f73534023" /><Relationship Type="http://schemas.openxmlformats.org/officeDocument/2006/relationships/theme" Target="/ppt/slideMasters/theme/theme1.xml" Id="R7bf6259e9b6c45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93ea6f735340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a6964888045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01066b25649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f3e034f7e4b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37831b27842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216c0cbae47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TIP TRAILER SERVICES NETHERLANDS B.V.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 TRAILER SERVICES NETHERLANDS B.V.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TIP TRAILER SERVICES NETHERLANDS B.V. ble etablert [år] og holder til i 1101bh Amsterdam.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 TRAILER SERVICES NETHERLANDS B.V.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 TRAILER SERVICES NETHERLANDS B.V.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 TRAILER SERVICES NETHERLANDS B.V.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Entree 33, Alpha Tower,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1101bh Amsterdam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879 356 032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 TRAILER SERVICES NETHERLANDS B.V.</a:t>
            </a:r>
          </a:p>
        </p:txBody>
      </p:sp>
    </p:spTree>
  </p:cSld>
  <p:clrMapOvr>
    <a:masterClrMapping xmlns:a="http://schemas.openxmlformats.org/drawingml/2006/main"/>
  </p:clrMapOvr>
</p:sld>
</file>