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5ca31b0cb840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f5239488e4f90"/>
  </p:sldMasterIdLst>
  <p:sldIdLst>
    <p:sldId xmlns:r="http://schemas.openxmlformats.org/officeDocument/2006/relationships" id="256" r:id="R0dc0ca93768e418e"/>
    <p:sldId xmlns:r="http://schemas.openxmlformats.org/officeDocument/2006/relationships" id="257" r:id="Re422754e7dad4f58"/>
    <p:sldId xmlns:r="http://schemas.openxmlformats.org/officeDocument/2006/relationships" id="258" r:id="R0ce2650071ce49a3"/>
    <p:sldId xmlns:r="http://schemas.openxmlformats.org/officeDocument/2006/relationships" id="259" r:id="Rb24f6c99e0564372"/>
    <p:sldId xmlns:r="http://schemas.openxmlformats.org/officeDocument/2006/relationships" id="260" r:id="Rcb9291e77f45436b"/>
    <p:sldId xmlns:r="http://schemas.openxmlformats.org/officeDocument/2006/relationships" id="261" r:id="R1ae8b9c9d24f449a"/>
    <p:sldId xmlns:r="http://schemas.openxmlformats.org/officeDocument/2006/relationships" id="262" r:id="R288743d8c5e84f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f5239488e4f90" /><Relationship Type="http://schemas.openxmlformats.org/officeDocument/2006/relationships/slide" Target="/ppt/slides/slide1.xml" Id="R0dc0ca93768e418e" /><Relationship Type="http://schemas.openxmlformats.org/officeDocument/2006/relationships/slide" Target="/ppt/slides/slide2.xml" Id="Re422754e7dad4f58" /><Relationship Type="http://schemas.openxmlformats.org/officeDocument/2006/relationships/slide" Target="/ppt/slides/slide3.xml" Id="R0ce2650071ce49a3" /><Relationship Type="http://schemas.openxmlformats.org/officeDocument/2006/relationships/slide" Target="/ppt/slides/slide4.xml" Id="Rb24f6c99e0564372" /><Relationship Type="http://schemas.openxmlformats.org/officeDocument/2006/relationships/slide" Target="/ppt/slides/slide5.xml" Id="Rcb9291e77f45436b" /><Relationship Type="http://schemas.openxmlformats.org/officeDocument/2006/relationships/slide" Target="/ppt/slides/slide6.xml" Id="R1ae8b9c9d24f449a" /><Relationship Type="http://schemas.openxmlformats.org/officeDocument/2006/relationships/slide" Target="/ppt/slides/slide7.xml" Id="R288743d8c5e84f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00038c5d549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54695897f4502" /><Relationship Type="http://schemas.openxmlformats.org/officeDocument/2006/relationships/theme" Target="/ppt/slideMasters/theme/theme1.xml" Id="Rfa70906e7a40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154695897f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85fb2ec844a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647206396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977c95dd9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9f945e4324d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133fbc41348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d015b3a9d46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b9da15fd5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NOVEMCO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NOVEMCO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NOVEMCO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NOVEMCO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NOVEMCO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NOVEMCO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−1 033 237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NOVEMCO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SAJAS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NOVEMCO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879 392 802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NOVEMCO AS</a:t>
            </a:r>
          </a:p>
        </p:txBody>
      </p:sp>
    </p:spTree>
  </p:cSld>
  <p:clrMapOvr>
    <a:masterClrMapping xmlns:a="http://schemas.openxmlformats.org/drawingml/2006/main"/>
  </p:clrMapOvr>
</p:sld>
</file>