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d6586c2bb947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1ccce2e5e1448d"/>
  </p:sldMasterIdLst>
  <p:sldIdLst>
    <p:sldId xmlns:r="http://schemas.openxmlformats.org/officeDocument/2006/relationships" id="256" r:id="Rc4a06b2dec724dc0"/>
    <p:sldId xmlns:r="http://schemas.openxmlformats.org/officeDocument/2006/relationships" id="257" r:id="R69d600019f9f4cd4"/>
    <p:sldId xmlns:r="http://schemas.openxmlformats.org/officeDocument/2006/relationships" id="258" r:id="R2e6a362f071d4fe9"/>
    <p:sldId xmlns:r="http://schemas.openxmlformats.org/officeDocument/2006/relationships" id="259" r:id="Ra6f4cb03179e4583"/>
    <p:sldId xmlns:r="http://schemas.openxmlformats.org/officeDocument/2006/relationships" id="260" r:id="Rbf6723039c6d44b7"/>
    <p:sldId xmlns:r="http://schemas.openxmlformats.org/officeDocument/2006/relationships" id="261" r:id="R9d2b92ab9a9044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ccce2e5e1448d" /><Relationship Type="http://schemas.openxmlformats.org/officeDocument/2006/relationships/slide" Target="/ppt/slides/slide1.xml" Id="Rc4a06b2dec724dc0" /><Relationship Type="http://schemas.openxmlformats.org/officeDocument/2006/relationships/slide" Target="/ppt/slides/slide2.xml" Id="R69d600019f9f4cd4" /><Relationship Type="http://schemas.openxmlformats.org/officeDocument/2006/relationships/slide" Target="/ppt/slides/slide3.xml" Id="R2e6a362f071d4fe9" /><Relationship Type="http://schemas.openxmlformats.org/officeDocument/2006/relationships/slide" Target="/ppt/slides/slide4.xml" Id="Ra6f4cb03179e4583" /><Relationship Type="http://schemas.openxmlformats.org/officeDocument/2006/relationships/slide" Target="/ppt/slides/slide5.xml" Id="Rbf6723039c6d44b7" /><Relationship Type="http://schemas.openxmlformats.org/officeDocument/2006/relationships/slide" Target="/ppt/slides/slide6.xml" Id="R9d2b92ab9a9044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db364b84648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71b470733412d" /><Relationship Type="http://schemas.openxmlformats.org/officeDocument/2006/relationships/theme" Target="/ppt/slideMasters/theme/theme1.xml" Id="R98137b744c2b41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271b47073341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c2704194a4a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7bb34f6a24b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edbc1858c4f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0860886f34c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252118dd349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7267f237948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BILBUTIKK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Kvaenveien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23 56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moss@bilbutikk1.no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879 639 662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BILBUTIKK 1 AS</a:t>
            </a:r>
          </a:p>
        </p:txBody>
      </p:sp>
    </p:spTree>
  </p:cSld>
  <p:clrMapOvr>
    <a:masterClrMapping xmlns:a="http://schemas.openxmlformats.org/drawingml/2006/main"/>
  </p:clrMapOvr>
</p:sld>
</file>