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2c2627b29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0f5a4b62c499a"/>
  </p:sldMasterIdLst>
  <p:sldIdLst>
    <p:sldId xmlns:r="http://schemas.openxmlformats.org/officeDocument/2006/relationships" id="256" r:id="R743603d8b2b7442a"/>
    <p:sldId xmlns:r="http://schemas.openxmlformats.org/officeDocument/2006/relationships" id="257" r:id="R9002df7cf6994354"/>
    <p:sldId xmlns:r="http://schemas.openxmlformats.org/officeDocument/2006/relationships" id="258" r:id="Rb5452cab906b49d9"/>
    <p:sldId xmlns:r="http://schemas.openxmlformats.org/officeDocument/2006/relationships" id="259" r:id="R55f891e602524e2e"/>
    <p:sldId xmlns:r="http://schemas.openxmlformats.org/officeDocument/2006/relationships" id="260" r:id="R71dd9e1a24c8496e"/>
    <p:sldId xmlns:r="http://schemas.openxmlformats.org/officeDocument/2006/relationships" id="261" r:id="R44509e6dd4ef40ba"/>
    <p:sldId xmlns:r="http://schemas.openxmlformats.org/officeDocument/2006/relationships" id="262" r:id="Rf524c27881f7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0f5a4b62c499a" /><Relationship Type="http://schemas.openxmlformats.org/officeDocument/2006/relationships/slide" Target="/ppt/slides/slide1.xml" Id="R743603d8b2b7442a" /><Relationship Type="http://schemas.openxmlformats.org/officeDocument/2006/relationships/slide" Target="/ppt/slides/slide2.xml" Id="R9002df7cf6994354" /><Relationship Type="http://schemas.openxmlformats.org/officeDocument/2006/relationships/slide" Target="/ppt/slides/slide3.xml" Id="Rb5452cab906b49d9" /><Relationship Type="http://schemas.openxmlformats.org/officeDocument/2006/relationships/slide" Target="/ppt/slides/slide4.xml" Id="R55f891e602524e2e" /><Relationship Type="http://schemas.openxmlformats.org/officeDocument/2006/relationships/slide" Target="/ppt/slides/slide5.xml" Id="R71dd9e1a24c8496e" /><Relationship Type="http://schemas.openxmlformats.org/officeDocument/2006/relationships/slide" Target="/ppt/slides/slide6.xml" Id="R44509e6dd4ef40ba" /><Relationship Type="http://schemas.openxmlformats.org/officeDocument/2006/relationships/slide" Target="/ppt/slides/slide7.xml" Id="Rf524c27881f7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6f0653762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a7e8fac24a87" /><Relationship Type="http://schemas.openxmlformats.org/officeDocument/2006/relationships/theme" Target="/ppt/slideMasters/theme/theme1.xml" Id="R41f1b9699fcf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3a7e8fac2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5ddb8bdd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dac1e90f0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afb5db3c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015d00c9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82da97e11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ee4b4477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545d262a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BILBUTIKK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BILBUTIKK 1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1 327 368 700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41 199 745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28 735 972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118 128 795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329 365 464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Kvaenveien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23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moss@bilbutikk1.no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879 639 662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