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693faa77e94f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6b3846e7624146"/>
  </p:sldMasterIdLst>
  <p:sldIdLst>
    <p:sldId xmlns:r="http://schemas.openxmlformats.org/officeDocument/2006/relationships" id="256" r:id="Rd34a3630d6df4c2f"/>
    <p:sldId xmlns:r="http://schemas.openxmlformats.org/officeDocument/2006/relationships" id="257" r:id="Rb2b8a6d630a84355"/>
    <p:sldId xmlns:r="http://schemas.openxmlformats.org/officeDocument/2006/relationships" id="258" r:id="Rcd1e201d212c4f33"/>
    <p:sldId xmlns:r="http://schemas.openxmlformats.org/officeDocument/2006/relationships" id="259" r:id="R471ab9e584c5480c"/>
    <p:sldId xmlns:r="http://schemas.openxmlformats.org/officeDocument/2006/relationships" id="260" r:id="Ree3414e1d3094eac"/>
    <p:sldId xmlns:r="http://schemas.openxmlformats.org/officeDocument/2006/relationships" id="261" r:id="R852f98bda2b740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6b3846e7624146" /><Relationship Type="http://schemas.openxmlformats.org/officeDocument/2006/relationships/slide" Target="/ppt/slides/slide1.xml" Id="Rd34a3630d6df4c2f" /><Relationship Type="http://schemas.openxmlformats.org/officeDocument/2006/relationships/slide" Target="/ppt/slides/slide2.xml" Id="Rb2b8a6d630a84355" /><Relationship Type="http://schemas.openxmlformats.org/officeDocument/2006/relationships/slide" Target="/ppt/slides/slide3.xml" Id="Rcd1e201d212c4f33" /><Relationship Type="http://schemas.openxmlformats.org/officeDocument/2006/relationships/slide" Target="/ppt/slides/slide4.xml" Id="R471ab9e584c5480c" /><Relationship Type="http://schemas.openxmlformats.org/officeDocument/2006/relationships/slide" Target="/ppt/slides/slide5.xml" Id="Ree3414e1d3094eac" /><Relationship Type="http://schemas.openxmlformats.org/officeDocument/2006/relationships/slide" Target="/ppt/slides/slide6.xml" Id="R852f98bda2b740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ccc832bdab4a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d0c4465ea4477" /><Relationship Type="http://schemas.openxmlformats.org/officeDocument/2006/relationships/theme" Target="/ppt/slideMasters/theme/theme1.xml" Id="R0a504d2c7ad241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4d0c4465ea44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3adc8759c4a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0bc5011d840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3e2cbe85646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d113bfe0145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6481dc2a84c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4a4f009c447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Ringeriksvei 65B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56 20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879 660 882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