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b8b4c269bb4e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d8cc140fb44693"/>
  </p:sldMasterIdLst>
  <p:sldIdLst>
    <p:sldId xmlns:r="http://schemas.openxmlformats.org/officeDocument/2006/relationships" id="256" r:id="Rd284205346134ff9"/>
    <p:sldId xmlns:r="http://schemas.openxmlformats.org/officeDocument/2006/relationships" id="257" r:id="R0ec8a69f7e3b4913"/>
    <p:sldId xmlns:r="http://schemas.openxmlformats.org/officeDocument/2006/relationships" id="258" r:id="Ra8c1e1e268ba4d6b"/>
    <p:sldId xmlns:r="http://schemas.openxmlformats.org/officeDocument/2006/relationships" id="259" r:id="R88f32454597f4b2b"/>
    <p:sldId xmlns:r="http://schemas.openxmlformats.org/officeDocument/2006/relationships" id="260" r:id="Rb5c4e60ebec946ed"/>
    <p:sldId xmlns:r="http://schemas.openxmlformats.org/officeDocument/2006/relationships" id="261" r:id="Re33acce020274525"/>
    <p:sldId xmlns:r="http://schemas.openxmlformats.org/officeDocument/2006/relationships" id="262" r:id="Rd45cfc7cdab140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8cc140fb44693" /><Relationship Type="http://schemas.openxmlformats.org/officeDocument/2006/relationships/slide" Target="/ppt/slides/slide1.xml" Id="Rd284205346134ff9" /><Relationship Type="http://schemas.openxmlformats.org/officeDocument/2006/relationships/slide" Target="/ppt/slides/slide2.xml" Id="R0ec8a69f7e3b4913" /><Relationship Type="http://schemas.openxmlformats.org/officeDocument/2006/relationships/slide" Target="/ppt/slides/slide3.xml" Id="Ra8c1e1e268ba4d6b" /><Relationship Type="http://schemas.openxmlformats.org/officeDocument/2006/relationships/slide" Target="/ppt/slides/slide4.xml" Id="R88f32454597f4b2b" /><Relationship Type="http://schemas.openxmlformats.org/officeDocument/2006/relationships/slide" Target="/ppt/slides/slide5.xml" Id="Rb5c4e60ebec946ed" /><Relationship Type="http://schemas.openxmlformats.org/officeDocument/2006/relationships/slide" Target="/ppt/slides/slide6.xml" Id="Re33acce020274525" /><Relationship Type="http://schemas.openxmlformats.org/officeDocument/2006/relationships/slide" Target="/ppt/slides/slide7.xml" Id="Rd45cfc7cdab140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58f69e2614b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b8f0b7ec34744" /><Relationship Type="http://schemas.openxmlformats.org/officeDocument/2006/relationships/theme" Target="/ppt/slideMasters/theme/theme1.xml" Id="Rfe5f1a92c9254b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cb8f0b7ec347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5978e8bfb4e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74654ef9748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18227816247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b73b87cc041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56c8c992c4f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5014276d142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5f5eaefba49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HOLDING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1 164 805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24 616 339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24 917 354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EDSTRØM FINN OLE ST-S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Ringeriksvei 65B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879 660 882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