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d913eafe4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7971367e34356"/>
  </p:sldMasterIdLst>
  <p:sldIdLst>
    <p:sldId xmlns:r="http://schemas.openxmlformats.org/officeDocument/2006/relationships" id="256" r:id="R468b798436d84ac7"/>
    <p:sldId xmlns:r="http://schemas.openxmlformats.org/officeDocument/2006/relationships" id="257" r:id="R75fad41839cd4dcd"/>
    <p:sldId xmlns:r="http://schemas.openxmlformats.org/officeDocument/2006/relationships" id="258" r:id="R093b042497d14eb1"/>
    <p:sldId xmlns:r="http://schemas.openxmlformats.org/officeDocument/2006/relationships" id="259" r:id="R3d57710cf5894a86"/>
    <p:sldId xmlns:r="http://schemas.openxmlformats.org/officeDocument/2006/relationships" id="260" r:id="R94ad9605c62f4709"/>
    <p:sldId xmlns:r="http://schemas.openxmlformats.org/officeDocument/2006/relationships" id="261" r:id="R7bd57e06ab7d4270"/>
    <p:sldId xmlns:r="http://schemas.openxmlformats.org/officeDocument/2006/relationships" id="262" r:id="Rf0923ed668c3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7971367e34356" /><Relationship Type="http://schemas.openxmlformats.org/officeDocument/2006/relationships/slide" Target="/ppt/slides/slide1.xml" Id="R468b798436d84ac7" /><Relationship Type="http://schemas.openxmlformats.org/officeDocument/2006/relationships/slide" Target="/ppt/slides/slide2.xml" Id="R75fad41839cd4dcd" /><Relationship Type="http://schemas.openxmlformats.org/officeDocument/2006/relationships/slide" Target="/ppt/slides/slide3.xml" Id="R093b042497d14eb1" /><Relationship Type="http://schemas.openxmlformats.org/officeDocument/2006/relationships/slide" Target="/ppt/slides/slide4.xml" Id="R3d57710cf5894a86" /><Relationship Type="http://schemas.openxmlformats.org/officeDocument/2006/relationships/slide" Target="/ppt/slides/slide5.xml" Id="R94ad9605c62f4709" /><Relationship Type="http://schemas.openxmlformats.org/officeDocument/2006/relationships/slide" Target="/ppt/slides/slide6.xml" Id="R7bd57e06ab7d4270" /><Relationship Type="http://schemas.openxmlformats.org/officeDocument/2006/relationships/slide" Target="/ppt/slides/slide7.xml" Id="Rf0923ed668c3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9ccc85742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5a638bb114cbe" /><Relationship Type="http://schemas.openxmlformats.org/officeDocument/2006/relationships/theme" Target="/ppt/slideMasters/theme/theme1.xml" Id="R7eee8555c922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5a638bb11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c6d016452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c98c2364e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cc24976fb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0e04f4b87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73478435d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d440139fa4e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7f0f4280d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BRAATHEN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&amp; PARTNERS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1 041 271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2 586 695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5 574 772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LASSE BALCHEN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 ZHAOLIN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Rastastubben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17 11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879 738 342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