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83c26cdfe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c31612f544273"/>
  </p:sldMasterIdLst>
  <p:sldIdLst>
    <p:sldId xmlns:r="http://schemas.openxmlformats.org/officeDocument/2006/relationships" id="256" r:id="Rc839274ee0934817"/>
    <p:sldId xmlns:r="http://schemas.openxmlformats.org/officeDocument/2006/relationships" id="257" r:id="R986ac5c3b5fa40f5"/>
    <p:sldId xmlns:r="http://schemas.openxmlformats.org/officeDocument/2006/relationships" id="258" r:id="Rfa8eef35489e469d"/>
    <p:sldId xmlns:r="http://schemas.openxmlformats.org/officeDocument/2006/relationships" id="259" r:id="R40f6a296091a4827"/>
    <p:sldId xmlns:r="http://schemas.openxmlformats.org/officeDocument/2006/relationships" id="260" r:id="R5105cb3f9ed04f68"/>
    <p:sldId xmlns:r="http://schemas.openxmlformats.org/officeDocument/2006/relationships" id="261" r:id="R0684329d62ad4ecd"/>
    <p:sldId xmlns:r="http://schemas.openxmlformats.org/officeDocument/2006/relationships" id="262" r:id="R6426c543d573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c31612f544273" /><Relationship Type="http://schemas.openxmlformats.org/officeDocument/2006/relationships/slide" Target="/ppt/slides/slide1.xml" Id="Rc839274ee0934817" /><Relationship Type="http://schemas.openxmlformats.org/officeDocument/2006/relationships/slide" Target="/ppt/slides/slide2.xml" Id="R986ac5c3b5fa40f5" /><Relationship Type="http://schemas.openxmlformats.org/officeDocument/2006/relationships/slide" Target="/ppt/slides/slide3.xml" Id="Rfa8eef35489e469d" /><Relationship Type="http://schemas.openxmlformats.org/officeDocument/2006/relationships/slide" Target="/ppt/slides/slide4.xml" Id="R40f6a296091a4827" /><Relationship Type="http://schemas.openxmlformats.org/officeDocument/2006/relationships/slide" Target="/ppt/slides/slide5.xml" Id="R5105cb3f9ed04f68" /><Relationship Type="http://schemas.openxmlformats.org/officeDocument/2006/relationships/slide" Target="/ppt/slides/slide6.xml" Id="R0684329d62ad4ecd" /><Relationship Type="http://schemas.openxmlformats.org/officeDocument/2006/relationships/slide" Target="/ppt/slides/slide7.xml" Id="R6426c543d573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2f42c6373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0710673d149af" /><Relationship Type="http://schemas.openxmlformats.org/officeDocument/2006/relationships/theme" Target="/ppt/slideMasters/theme/theme1.xml" Id="Rbf5ea2465eb2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0710673d149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72768e7147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ab8b17093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24c62ce5d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9bbfb6087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446c91a1c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f090eab68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353bc238e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KRONBORG TIM 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tim@agnar.no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www.feltspat.no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879 843 952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