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179098d9b42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8e77696a07416d"/>
  </p:sldMasterIdLst>
  <p:sldIdLst>
    <p:sldId xmlns:r="http://schemas.openxmlformats.org/officeDocument/2006/relationships" id="256" r:id="R232bfd1821554751"/>
    <p:sldId xmlns:r="http://schemas.openxmlformats.org/officeDocument/2006/relationships" id="257" r:id="Rb9733a69a7fb452f"/>
    <p:sldId xmlns:r="http://schemas.openxmlformats.org/officeDocument/2006/relationships" id="258" r:id="R77966bd7e8d74eeb"/>
    <p:sldId xmlns:r="http://schemas.openxmlformats.org/officeDocument/2006/relationships" id="259" r:id="R5ba8cb0c1b55470d"/>
    <p:sldId xmlns:r="http://schemas.openxmlformats.org/officeDocument/2006/relationships" id="260" r:id="R3ea8e56135524519"/>
    <p:sldId xmlns:r="http://schemas.openxmlformats.org/officeDocument/2006/relationships" id="261" r:id="Reb930214139b4a44"/>
    <p:sldId xmlns:r="http://schemas.openxmlformats.org/officeDocument/2006/relationships" id="262" r:id="R5c8d5f7454a943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e77696a07416d" /><Relationship Type="http://schemas.openxmlformats.org/officeDocument/2006/relationships/slide" Target="/ppt/slides/slide1.xml" Id="R232bfd1821554751" /><Relationship Type="http://schemas.openxmlformats.org/officeDocument/2006/relationships/slide" Target="/ppt/slides/slide2.xml" Id="Rb9733a69a7fb452f" /><Relationship Type="http://schemas.openxmlformats.org/officeDocument/2006/relationships/slide" Target="/ppt/slides/slide3.xml" Id="R77966bd7e8d74eeb" /><Relationship Type="http://schemas.openxmlformats.org/officeDocument/2006/relationships/slide" Target="/ppt/slides/slide4.xml" Id="R5ba8cb0c1b55470d" /><Relationship Type="http://schemas.openxmlformats.org/officeDocument/2006/relationships/slide" Target="/ppt/slides/slide5.xml" Id="R3ea8e56135524519" /><Relationship Type="http://schemas.openxmlformats.org/officeDocument/2006/relationships/slide" Target="/ppt/slides/slide6.xml" Id="Reb930214139b4a44" /><Relationship Type="http://schemas.openxmlformats.org/officeDocument/2006/relationships/slide" Target="/ppt/slides/slide7.xml" Id="R5c8d5f7454a943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45d3ba470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59859890f48ab" /><Relationship Type="http://schemas.openxmlformats.org/officeDocument/2006/relationships/theme" Target="/ppt/slideMasters/theme/theme1.xml" Id="Ra7bfbca8f54748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59859890f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4e223879d47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71298a4db44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d8a9085f04e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591d9a22f48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fcbe9f87c41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bbcd559ee4e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303f00e6545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KAMIAN AS ble etablert [år] og holder til i Gursken.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1 348 437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−640 065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−639 943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7 958 012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8 304 015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BEATE BRATLI VÅGEN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Knotten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6082 Gursken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02 85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879 875 862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KAMIAN AS</a:t>
            </a:r>
          </a:p>
        </p:txBody>
      </p:sp>
    </p:spTree>
  </p:cSld>
  <p:clrMapOvr>
    <a:masterClrMapping xmlns:a="http://schemas.openxmlformats.org/drawingml/2006/main"/>
  </p:clrMapOvr>
</p:sld>
</file>