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81b3b3fd1c42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56d658a344b4176"/>
  </p:sldMasterIdLst>
  <p:sldIdLst>
    <p:sldId xmlns:r="http://schemas.openxmlformats.org/officeDocument/2006/relationships" id="256" r:id="R53b081f743db4cd2"/>
    <p:sldId xmlns:r="http://schemas.openxmlformats.org/officeDocument/2006/relationships" id="257" r:id="Rd5eb427c8d564c4c"/>
    <p:sldId xmlns:r="http://schemas.openxmlformats.org/officeDocument/2006/relationships" id="258" r:id="Rcc52ed5722374be2"/>
    <p:sldId xmlns:r="http://schemas.openxmlformats.org/officeDocument/2006/relationships" id="259" r:id="R452a048fae504418"/>
    <p:sldId xmlns:r="http://schemas.openxmlformats.org/officeDocument/2006/relationships" id="260" r:id="Rb5268857a56740c5"/>
    <p:sldId xmlns:r="http://schemas.openxmlformats.org/officeDocument/2006/relationships" id="261" r:id="Rb4df8ae855bb49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6d658a344b4176" /><Relationship Type="http://schemas.openxmlformats.org/officeDocument/2006/relationships/slide" Target="/ppt/slides/slide1.xml" Id="R53b081f743db4cd2" /><Relationship Type="http://schemas.openxmlformats.org/officeDocument/2006/relationships/slide" Target="/ppt/slides/slide2.xml" Id="Rd5eb427c8d564c4c" /><Relationship Type="http://schemas.openxmlformats.org/officeDocument/2006/relationships/slide" Target="/ppt/slides/slide3.xml" Id="Rcc52ed5722374be2" /><Relationship Type="http://schemas.openxmlformats.org/officeDocument/2006/relationships/slide" Target="/ppt/slides/slide4.xml" Id="R452a048fae504418" /><Relationship Type="http://schemas.openxmlformats.org/officeDocument/2006/relationships/slide" Target="/ppt/slides/slide5.xml" Id="Rb5268857a56740c5" /><Relationship Type="http://schemas.openxmlformats.org/officeDocument/2006/relationships/slide" Target="/ppt/slides/slide6.xml" Id="Rb4df8ae855bb49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d2203257ae45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629e5d11ba4d5b" /><Relationship Type="http://schemas.openxmlformats.org/officeDocument/2006/relationships/theme" Target="/ppt/slideMasters/theme/theme1.xml" Id="R7196ece9680947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629e5d11ba4d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438aa2ff8e4c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5009666c174ea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21929d39f8417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a6d7afd98040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daa33e6e29480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bfbdf9b5ee4f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SKAGEN VEKST VERDIPAPIRFOND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SKAGEN VEKST VERDIPAPIRFOND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SKAGEN VEKST VERDIPAPIRFOND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SKAGEN VEKST VERDIPAPIRFOND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SKAGEN VEKST VERDIPAPIRFOND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SKAGEN VEKST VERDIPAPIRFOND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−284 159 476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2 237 921 392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14 481 264 332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14 692 373 464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SKAGEN VEKST VERDIPAPIRFOND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Professor Kohts vei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80 39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kundeservice@skagenfondene.no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www.skagenfondene.no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879 876 052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SKAGEN VEKST VERDIPAPIRFOND</a:t>
            </a:r>
          </a:p>
        </p:txBody>
      </p:sp>
    </p:spTree>
  </p:cSld>
  <p:clrMapOvr>
    <a:masterClrMapping xmlns:a="http://schemas.openxmlformats.org/drawingml/2006/main"/>
  </p:clrMapOvr>
</p:sld>
</file>