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152b8e6e2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67f09ee0e4fc2"/>
  </p:sldMasterIdLst>
  <p:sldIdLst>
    <p:sldId xmlns:r="http://schemas.openxmlformats.org/officeDocument/2006/relationships" id="256" r:id="R8174cd8137304441"/>
    <p:sldId xmlns:r="http://schemas.openxmlformats.org/officeDocument/2006/relationships" id="257" r:id="R01a3d9be864f4394"/>
    <p:sldId xmlns:r="http://schemas.openxmlformats.org/officeDocument/2006/relationships" id="258" r:id="Ra06984a03e374867"/>
    <p:sldId xmlns:r="http://schemas.openxmlformats.org/officeDocument/2006/relationships" id="259" r:id="R61157e1bfa0648fa"/>
    <p:sldId xmlns:r="http://schemas.openxmlformats.org/officeDocument/2006/relationships" id="260" r:id="R0bf5a81632444975"/>
    <p:sldId xmlns:r="http://schemas.openxmlformats.org/officeDocument/2006/relationships" id="261" r:id="Rc7ae909cf9cd4fb4"/>
    <p:sldId xmlns:r="http://schemas.openxmlformats.org/officeDocument/2006/relationships" id="262" r:id="Rd9e02150c019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67f09ee0e4fc2" /><Relationship Type="http://schemas.openxmlformats.org/officeDocument/2006/relationships/slide" Target="/ppt/slides/slide1.xml" Id="R8174cd8137304441" /><Relationship Type="http://schemas.openxmlformats.org/officeDocument/2006/relationships/slide" Target="/ppt/slides/slide2.xml" Id="R01a3d9be864f4394" /><Relationship Type="http://schemas.openxmlformats.org/officeDocument/2006/relationships/slide" Target="/ppt/slides/slide3.xml" Id="Ra06984a03e374867" /><Relationship Type="http://schemas.openxmlformats.org/officeDocument/2006/relationships/slide" Target="/ppt/slides/slide4.xml" Id="R61157e1bfa0648fa" /><Relationship Type="http://schemas.openxmlformats.org/officeDocument/2006/relationships/slide" Target="/ppt/slides/slide5.xml" Id="R0bf5a81632444975" /><Relationship Type="http://schemas.openxmlformats.org/officeDocument/2006/relationships/slide" Target="/ppt/slides/slide6.xml" Id="Rc7ae909cf9cd4fb4" /><Relationship Type="http://schemas.openxmlformats.org/officeDocument/2006/relationships/slide" Target="/ppt/slides/slide7.xml" Id="Rd9e02150c019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1a820311e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10eb9a2b4ab6" /><Relationship Type="http://schemas.openxmlformats.org/officeDocument/2006/relationships/theme" Target="/ppt/slideMasters/theme/theme1.xml" Id="R56b18bcc97be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110eb9a2b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ac122099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c6781e294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a449afab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3b2ebac3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486f8637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6745b0f5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5d925427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VVS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SERSJANTSTUA AS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MELLAND BAKKEN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ARVE ROMUNDSET  –  21,4 %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Vesseveien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21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