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ea9ab3e3f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704dacbce4d6b"/>
  </p:sldMasterIdLst>
  <p:sldIdLst>
    <p:sldId xmlns:r="http://schemas.openxmlformats.org/officeDocument/2006/relationships" id="256" r:id="R369cdb787ba94513"/>
    <p:sldId xmlns:r="http://schemas.openxmlformats.org/officeDocument/2006/relationships" id="257" r:id="Re2983ef2c3c7451b"/>
    <p:sldId xmlns:r="http://schemas.openxmlformats.org/officeDocument/2006/relationships" id="258" r:id="Raacdcc08ebac47e8"/>
    <p:sldId xmlns:r="http://schemas.openxmlformats.org/officeDocument/2006/relationships" id="259" r:id="R4151aae5851f4648"/>
    <p:sldId xmlns:r="http://schemas.openxmlformats.org/officeDocument/2006/relationships" id="260" r:id="Rd12ac5c2d69b4e75"/>
    <p:sldId xmlns:r="http://schemas.openxmlformats.org/officeDocument/2006/relationships" id="261" r:id="R1ae38a7133f2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704dacbce4d6b" /><Relationship Type="http://schemas.openxmlformats.org/officeDocument/2006/relationships/slide" Target="/ppt/slides/slide1.xml" Id="R369cdb787ba94513" /><Relationship Type="http://schemas.openxmlformats.org/officeDocument/2006/relationships/slide" Target="/ppt/slides/slide2.xml" Id="Re2983ef2c3c7451b" /><Relationship Type="http://schemas.openxmlformats.org/officeDocument/2006/relationships/slide" Target="/ppt/slides/slide3.xml" Id="Raacdcc08ebac47e8" /><Relationship Type="http://schemas.openxmlformats.org/officeDocument/2006/relationships/slide" Target="/ppt/slides/slide4.xml" Id="R4151aae5851f4648" /><Relationship Type="http://schemas.openxmlformats.org/officeDocument/2006/relationships/slide" Target="/ppt/slides/slide5.xml" Id="Rd12ac5c2d69b4e75" /><Relationship Type="http://schemas.openxmlformats.org/officeDocument/2006/relationships/slide" Target="/ppt/slides/slide6.xml" Id="R1ae38a7133f2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14ecfc49c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84f435344bf5" /><Relationship Type="http://schemas.openxmlformats.org/officeDocument/2006/relationships/theme" Target="/ppt/slideMasters/theme/theme1.xml" Id="Rafba823fbfbc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b84f43534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040a9e7f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dfba1652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fe017dba5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d6d2564c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e014de9f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a9830591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