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7b91ac41a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4766760264633"/>
  </p:sldMasterIdLst>
  <p:sldIdLst>
    <p:sldId xmlns:r="http://schemas.openxmlformats.org/officeDocument/2006/relationships" id="256" r:id="R3b900bd551234713"/>
    <p:sldId xmlns:r="http://schemas.openxmlformats.org/officeDocument/2006/relationships" id="257" r:id="Rf06da64edecc4971"/>
    <p:sldId xmlns:r="http://schemas.openxmlformats.org/officeDocument/2006/relationships" id="258" r:id="R2d20e3ee21884178"/>
    <p:sldId xmlns:r="http://schemas.openxmlformats.org/officeDocument/2006/relationships" id="259" r:id="Rf04e2457cb8f4fa9"/>
    <p:sldId xmlns:r="http://schemas.openxmlformats.org/officeDocument/2006/relationships" id="260" r:id="R2265632cd51d4b67"/>
    <p:sldId xmlns:r="http://schemas.openxmlformats.org/officeDocument/2006/relationships" id="261" r:id="R0fc9921951134fa1"/>
    <p:sldId xmlns:r="http://schemas.openxmlformats.org/officeDocument/2006/relationships" id="262" r:id="R9cd1d502fbbb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4766760264633" /><Relationship Type="http://schemas.openxmlformats.org/officeDocument/2006/relationships/slide" Target="/ppt/slides/slide1.xml" Id="R3b900bd551234713" /><Relationship Type="http://schemas.openxmlformats.org/officeDocument/2006/relationships/slide" Target="/ppt/slides/slide2.xml" Id="Rf06da64edecc4971" /><Relationship Type="http://schemas.openxmlformats.org/officeDocument/2006/relationships/slide" Target="/ppt/slides/slide3.xml" Id="R2d20e3ee21884178" /><Relationship Type="http://schemas.openxmlformats.org/officeDocument/2006/relationships/slide" Target="/ppt/slides/slide4.xml" Id="Rf04e2457cb8f4fa9" /><Relationship Type="http://schemas.openxmlformats.org/officeDocument/2006/relationships/slide" Target="/ppt/slides/slide5.xml" Id="R2265632cd51d4b67" /><Relationship Type="http://schemas.openxmlformats.org/officeDocument/2006/relationships/slide" Target="/ppt/slides/slide6.xml" Id="R0fc9921951134fa1" /><Relationship Type="http://schemas.openxmlformats.org/officeDocument/2006/relationships/slide" Target="/ppt/slides/slide7.xml" Id="R9cd1d502fbbb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52580007f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0a24fde44aae" /><Relationship Type="http://schemas.openxmlformats.org/officeDocument/2006/relationships/theme" Target="/ppt/slideMasters/theme/theme1.xml" Id="Rb8e478f10174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b0a24fde4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d98c9694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441477df6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fc4dbc8e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97a23c19b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a9b9ac77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ee5e02d4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eee80710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