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123200791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3a3f7b4b94d77"/>
  </p:sldMasterIdLst>
  <p:sldIdLst>
    <p:sldId xmlns:r="http://schemas.openxmlformats.org/officeDocument/2006/relationships" id="256" r:id="R6c480f804cd34320"/>
    <p:sldId xmlns:r="http://schemas.openxmlformats.org/officeDocument/2006/relationships" id="257" r:id="R9a7cee447fd042cc"/>
    <p:sldId xmlns:r="http://schemas.openxmlformats.org/officeDocument/2006/relationships" id="258" r:id="Rd52e9b86ca314243"/>
    <p:sldId xmlns:r="http://schemas.openxmlformats.org/officeDocument/2006/relationships" id="259" r:id="Rfc7299bcd5da4838"/>
    <p:sldId xmlns:r="http://schemas.openxmlformats.org/officeDocument/2006/relationships" id="260" r:id="R8fc66b0b55494d10"/>
    <p:sldId xmlns:r="http://schemas.openxmlformats.org/officeDocument/2006/relationships" id="261" r:id="R964b82676a0f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3a3f7b4b94d77" /><Relationship Type="http://schemas.openxmlformats.org/officeDocument/2006/relationships/slide" Target="/ppt/slides/slide1.xml" Id="R6c480f804cd34320" /><Relationship Type="http://schemas.openxmlformats.org/officeDocument/2006/relationships/slide" Target="/ppt/slides/slide2.xml" Id="R9a7cee447fd042cc" /><Relationship Type="http://schemas.openxmlformats.org/officeDocument/2006/relationships/slide" Target="/ppt/slides/slide3.xml" Id="Rd52e9b86ca314243" /><Relationship Type="http://schemas.openxmlformats.org/officeDocument/2006/relationships/slide" Target="/ppt/slides/slide4.xml" Id="Rfc7299bcd5da4838" /><Relationship Type="http://schemas.openxmlformats.org/officeDocument/2006/relationships/slide" Target="/ppt/slides/slide5.xml" Id="R8fc66b0b55494d10" /><Relationship Type="http://schemas.openxmlformats.org/officeDocument/2006/relationships/slide" Target="/ppt/slides/slide6.xml" Id="R964b82676a0f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d8dca7d95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90f494b444424" /><Relationship Type="http://schemas.openxmlformats.org/officeDocument/2006/relationships/theme" Target="/ppt/slideMasters/theme/theme1.xml" Id="Re28bd12347b6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90f494b4444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6d12259f3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aee5cb34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c766dbef5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d918c55e24e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6bade2d0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517994799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TØMMERVIK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YTRELAND JOHN TRYGVE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YTRELAND ELI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879 923 972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TØMMERVIK AS</a:t>
            </a:r>
          </a:p>
        </p:txBody>
      </p:sp>
    </p:spTree>
  </p:cSld>
  <p:clrMapOvr>
    <a:masterClrMapping xmlns:a="http://schemas.openxmlformats.org/drawingml/2006/main"/>
  </p:clrMapOvr>
</p:sld>
</file>