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174a5c2fcc49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8f841e3fac4094"/>
  </p:sldMasterIdLst>
  <p:sldIdLst>
    <p:sldId xmlns:r="http://schemas.openxmlformats.org/officeDocument/2006/relationships" id="256" r:id="Rd83f7c7cc16748ad"/>
    <p:sldId xmlns:r="http://schemas.openxmlformats.org/officeDocument/2006/relationships" id="257" r:id="R89b3543a60a64cab"/>
    <p:sldId xmlns:r="http://schemas.openxmlformats.org/officeDocument/2006/relationships" id="258" r:id="R852a0deb991548f6"/>
    <p:sldId xmlns:r="http://schemas.openxmlformats.org/officeDocument/2006/relationships" id="259" r:id="R28b22051928a4b95"/>
    <p:sldId xmlns:r="http://schemas.openxmlformats.org/officeDocument/2006/relationships" id="260" r:id="Rcc310ae4ecdd4e70"/>
    <p:sldId xmlns:r="http://schemas.openxmlformats.org/officeDocument/2006/relationships" id="261" r:id="R937e66aa723040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f841e3fac4094" /><Relationship Type="http://schemas.openxmlformats.org/officeDocument/2006/relationships/slide" Target="/ppt/slides/slide1.xml" Id="Rd83f7c7cc16748ad" /><Relationship Type="http://schemas.openxmlformats.org/officeDocument/2006/relationships/slide" Target="/ppt/slides/slide2.xml" Id="R89b3543a60a64cab" /><Relationship Type="http://schemas.openxmlformats.org/officeDocument/2006/relationships/slide" Target="/ppt/slides/slide3.xml" Id="R852a0deb991548f6" /><Relationship Type="http://schemas.openxmlformats.org/officeDocument/2006/relationships/slide" Target="/ppt/slides/slide4.xml" Id="R28b22051928a4b95" /><Relationship Type="http://schemas.openxmlformats.org/officeDocument/2006/relationships/slide" Target="/ppt/slides/slide5.xml" Id="Rcc310ae4ecdd4e70" /><Relationship Type="http://schemas.openxmlformats.org/officeDocument/2006/relationships/slide" Target="/ppt/slides/slide6.xml" Id="R937e66aa723040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c1f6b6ef349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8252a4aa34cfe" /><Relationship Type="http://schemas.openxmlformats.org/officeDocument/2006/relationships/theme" Target="/ppt/slideMasters/theme/theme1.xml" Id="R7b95eae5243145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a8252a4aa34c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ef74e3e1646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2ba2feb7f43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6f0e6577247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0de0911bf4b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3aae5de8b4f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93da9141a45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BONDEUNGDOMSLAGET I TROMSØ (BUL-TROMSØ)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BONDEUNGDOMSLAGET I TROMSØ (BUL-TROMSØ)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BONDEUNGDOMSLAGET I TROMSØ (BUL-TROMSØ)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BONDEUNGDOMSLAGET I TROMSØ (BUL-TROMSØ)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BONDEUNGDOMSLAGET I TROMSØ (BUL-TROMSØ)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BONDEUNGDOMSLAGET I TROMSØ (BUL-TROMSØ)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Saga Hotell, Richard Withs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70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lagskontoret@bul-tromso.no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www.bul-tromso.no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879 931 452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BONDEUNGDOMSLAGET I TROMSØ (BUL-TROMSØ)</a:t>
            </a:r>
          </a:p>
        </p:txBody>
      </p:sp>
    </p:spTree>
  </p:cSld>
  <p:clrMapOvr>
    <a:masterClrMapping xmlns:a="http://schemas.openxmlformats.org/drawingml/2006/main"/>
  </p:clrMapOvr>
</p:sld>
</file>