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e50f60a5f949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5635a36d93490a"/>
  </p:sldMasterIdLst>
  <p:sldIdLst>
    <p:sldId xmlns:r="http://schemas.openxmlformats.org/officeDocument/2006/relationships" id="256" r:id="R8ecee9ce22a04f87"/>
    <p:sldId xmlns:r="http://schemas.openxmlformats.org/officeDocument/2006/relationships" id="257" r:id="R27c22f2611d64a49"/>
    <p:sldId xmlns:r="http://schemas.openxmlformats.org/officeDocument/2006/relationships" id="258" r:id="Rbab918b8c6a64638"/>
    <p:sldId xmlns:r="http://schemas.openxmlformats.org/officeDocument/2006/relationships" id="259" r:id="Re3d37cfac4df4ce0"/>
    <p:sldId xmlns:r="http://schemas.openxmlformats.org/officeDocument/2006/relationships" id="260" r:id="Rcdc0006e35434f81"/>
    <p:sldId xmlns:r="http://schemas.openxmlformats.org/officeDocument/2006/relationships" id="261" r:id="R7bf0cc5f95b64b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635a36d93490a" /><Relationship Type="http://schemas.openxmlformats.org/officeDocument/2006/relationships/slide" Target="/ppt/slides/slide1.xml" Id="R8ecee9ce22a04f87" /><Relationship Type="http://schemas.openxmlformats.org/officeDocument/2006/relationships/slide" Target="/ppt/slides/slide2.xml" Id="R27c22f2611d64a49" /><Relationship Type="http://schemas.openxmlformats.org/officeDocument/2006/relationships/slide" Target="/ppt/slides/slide3.xml" Id="Rbab918b8c6a64638" /><Relationship Type="http://schemas.openxmlformats.org/officeDocument/2006/relationships/slide" Target="/ppt/slides/slide4.xml" Id="Re3d37cfac4df4ce0" /><Relationship Type="http://schemas.openxmlformats.org/officeDocument/2006/relationships/slide" Target="/ppt/slides/slide5.xml" Id="Rcdc0006e35434f81" /><Relationship Type="http://schemas.openxmlformats.org/officeDocument/2006/relationships/slide" Target="/ppt/slides/slide6.xml" Id="R7bf0cc5f95b64b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0bd0c6f1a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04a8dc4f74f6e" /><Relationship Type="http://schemas.openxmlformats.org/officeDocument/2006/relationships/theme" Target="/ppt/slideMasters/theme/theme1.xml" Id="R91abee6aaadb40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e04a8dc4f74f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8a86e77df4c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c1a40bf1845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c1d3d9c414b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ae2c16d6043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e5ea8f07d45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adad831f741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STANGE OG ROMEDAL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STANGE OG ROMEDAL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STANGE OG ROMEDAL BRANNKASSE ble etablert [år] og holder til i Romedal.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STANGE OG ROMEDAL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STANGE OG ROMEDAL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STANGE OG ROMEDAL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8 018 428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7 406 902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7 404 991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84 738 125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85 974 723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STANGE OG ROMEDAL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Mågårdvegen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2334 Romedal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58 48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hpd@r2okonomi.no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www.stiftelsensrb.no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879 973 112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STANGE OG ROMEDAL BRANNKASSE</a:t>
            </a:r>
          </a:p>
        </p:txBody>
      </p:sp>
    </p:spTree>
  </p:cSld>
  <p:clrMapOvr>
    <a:masterClrMapping xmlns:a="http://schemas.openxmlformats.org/drawingml/2006/main"/>
  </p:clrMapOvr>
</p:sld>
</file>