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78d0df86ce46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ab76d3a64242c3"/>
  </p:sldMasterIdLst>
  <p:sldIdLst>
    <p:sldId xmlns:r="http://schemas.openxmlformats.org/officeDocument/2006/relationships" id="256" r:id="R65f2d0e7fa2f4c5e"/>
    <p:sldId xmlns:r="http://schemas.openxmlformats.org/officeDocument/2006/relationships" id="257" r:id="R5862f9ce56b84958"/>
    <p:sldId xmlns:r="http://schemas.openxmlformats.org/officeDocument/2006/relationships" id="258" r:id="R5eb0f326b84d4bef"/>
    <p:sldId xmlns:r="http://schemas.openxmlformats.org/officeDocument/2006/relationships" id="259" r:id="R72474bf707534e66"/>
    <p:sldId xmlns:r="http://schemas.openxmlformats.org/officeDocument/2006/relationships" id="260" r:id="R322ef9c7b4b34bbb"/>
    <p:sldId xmlns:r="http://schemas.openxmlformats.org/officeDocument/2006/relationships" id="261" r:id="R1349a948020c4cfd"/>
    <p:sldId xmlns:r="http://schemas.openxmlformats.org/officeDocument/2006/relationships" id="262" r:id="R0347175a28ea47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b76d3a64242c3" /><Relationship Type="http://schemas.openxmlformats.org/officeDocument/2006/relationships/slide" Target="/ppt/slides/slide1.xml" Id="R65f2d0e7fa2f4c5e" /><Relationship Type="http://schemas.openxmlformats.org/officeDocument/2006/relationships/slide" Target="/ppt/slides/slide2.xml" Id="R5862f9ce56b84958" /><Relationship Type="http://schemas.openxmlformats.org/officeDocument/2006/relationships/slide" Target="/ppt/slides/slide3.xml" Id="R5eb0f326b84d4bef" /><Relationship Type="http://schemas.openxmlformats.org/officeDocument/2006/relationships/slide" Target="/ppt/slides/slide4.xml" Id="R72474bf707534e66" /><Relationship Type="http://schemas.openxmlformats.org/officeDocument/2006/relationships/slide" Target="/ppt/slides/slide5.xml" Id="R322ef9c7b4b34bbb" /><Relationship Type="http://schemas.openxmlformats.org/officeDocument/2006/relationships/slide" Target="/ppt/slides/slide6.xml" Id="R1349a948020c4cfd" /><Relationship Type="http://schemas.openxmlformats.org/officeDocument/2006/relationships/slide" Target="/ppt/slides/slide7.xml" Id="R0347175a28ea47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01f09632b48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0998bcc78480e" /><Relationship Type="http://schemas.openxmlformats.org/officeDocument/2006/relationships/theme" Target="/ppt/slideMasters/theme/theme1.xml" Id="R85ceb2c595c94e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50998bcc7848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52d17be4147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e5c7b9fd3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4aba00ff24b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31137ad1f40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4a6c1d6cb48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7970efb98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77cdac50c47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−261 767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7 074 557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9 839 770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STØLEN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v/Erik Stølen, Skograndveien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880 068 962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