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ec7bc37cd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bc04d06884b10"/>
  </p:sldMasterIdLst>
  <p:sldIdLst>
    <p:sldId xmlns:r="http://schemas.openxmlformats.org/officeDocument/2006/relationships" id="256" r:id="R7f8582ee7f0b4451"/>
    <p:sldId xmlns:r="http://schemas.openxmlformats.org/officeDocument/2006/relationships" id="257" r:id="R402a760235cc42ad"/>
    <p:sldId xmlns:r="http://schemas.openxmlformats.org/officeDocument/2006/relationships" id="258" r:id="Rb6a2c3df1031423f"/>
    <p:sldId xmlns:r="http://schemas.openxmlformats.org/officeDocument/2006/relationships" id="259" r:id="R335ec9324f624714"/>
    <p:sldId xmlns:r="http://schemas.openxmlformats.org/officeDocument/2006/relationships" id="260" r:id="R418eb05e283a4b95"/>
    <p:sldId xmlns:r="http://schemas.openxmlformats.org/officeDocument/2006/relationships" id="261" r:id="R78e646984b1d48ee"/>
    <p:sldId xmlns:r="http://schemas.openxmlformats.org/officeDocument/2006/relationships" id="262" r:id="R0e5a3514cd9b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bc04d06884b10" /><Relationship Type="http://schemas.openxmlformats.org/officeDocument/2006/relationships/slide" Target="/ppt/slides/slide1.xml" Id="R7f8582ee7f0b4451" /><Relationship Type="http://schemas.openxmlformats.org/officeDocument/2006/relationships/slide" Target="/ppt/slides/slide2.xml" Id="R402a760235cc42ad" /><Relationship Type="http://schemas.openxmlformats.org/officeDocument/2006/relationships/slide" Target="/ppt/slides/slide3.xml" Id="Rb6a2c3df1031423f" /><Relationship Type="http://schemas.openxmlformats.org/officeDocument/2006/relationships/slide" Target="/ppt/slides/slide4.xml" Id="R335ec9324f624714" /><Relationship Type="http://schemas.openxmlformats.org/officeDocument/2006/relationships/slide" Target="/ppt/slides/slide5.xml" Id="R418eb05e283a4b95" /><Relationship Type="http://schemas.openxmlformats.org/officeDocument/2006/relationships/slide" Target="/ppt/slides/slide6.xml" Id="R78e646984b1d48ee" /><Relationship Type="http://schemas.openxmlformats.org/officeDocument/2006/relationships/slide" Target="/ppt/slides/slide7.xml" Id="R0e5a3514cd9b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9abd93bd148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29b3f71d4f2f" /><Relationship Type="http://schemas.openxmlformats.org/officeDocument/2006/relationships/theme" Target="/ppt/slideMasters/theme/theme1.xml" Id="Rbcafb673d96e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a29b3f71d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274ee12e7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274caf3b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161613e4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8c83a1388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d65d46b7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b409c0d2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0d1e8c248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