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595fee1fd24f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c175cd8a604a63"/>
  </p:sldMasterIdLst>
  <p:sldIdLst>
    <p:sldId xmlns:r="http://schemas.openxmlformats.org/officeDocument/2006/relationships" id="256" r:id="Rf194d90ca31a49ad"/>
    <p:sldId xmlns:r="http://schemas.openxmlformats.org/officeDocument/2006/relationships" id="257" r:id="Re14cc0c48f204959"/>
    <p:sldId xmlns:r="http://schemas.openxmlformats.org/officeDocument/2006/relationships" id="258" r:id="R8c25a06047fe40af"/>
    <p:sldId xmlns:r="http://schemas.openxmlformats.org/officeDocument/2006/relationships" id="259" r:id="R1b07006fd3754404"/>
    <p:sldId xmlns:r="http://schemas.openxmlformats.org/officeDocument/2006/relationships" id="260" r:id="Rc4d901b576164681"/>
    <p:sldId xmlns:r="http://schemas.openxmlformats.org/officeDocument/2006/relationships" id="261" r:id="Rb518ff1c2f96418d"/>
    <p:sldId xmlns:r="http://schemas.openxmlformats.org/officeDocument/2006/relationships" id="262" r:id="R6e354286b9da4b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c175cd8a604a63" /><Relationship Type="http://schemas.openxmlformats.org/officeDocument/2006/relationships/slide" Target="/ppt/slides/slide1.xml" Id="Rf194d90ca31a49ad" /><Relationship Type="http://schemas.openxmlformats.org/officeDocument/2006/relationships/slide" Target="/ppt/slides/slide2.xml" Id="Re14cc0c48f204959" /><Relationship Type="http://schemas.openxmlformats.org/officeDocument/2006/relationships/slide" Target="/ppt/slides/slide3.xml" Id="R8c25a06047fe40af" /><Relationship Type="http://schemas.openxmlformats.org/officeDocument/2006/relationships/slide" Target="/ppt/slides/slide4.xml" Id="R1b07006fd3754404" /><Relationship Type="http://schemas.openxmlformats.org/officeDocument/2006/relationships/slide" Target="/ppt/slides/slide5.xml" Id="Rc4d901b576164681" /><Relationship Type="http://schemas.openxmlformats.org/officeDocument/2006/relationships/slide" Target="/ppt/slides/slide6.xml" Id="Rb518ff1c2f96418d" /><Relationship Type="http://schemas.openxmlformats.org/officeDocument/2006/relationships/slide" Target="/ppt/slides/slide7.xml" Id="R6e354286b9da4b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fabb3775ba45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390d61f264175" /><Relationship Type="http://schemas.openxmlformats.org/officeDocument/2006/relationships/theme" Target="/ppt/slideMasters/theme/theme1.xml" Id="Rc969f760fe164a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b390d61f2641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b3a42d6c74d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62d3b28f844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e79dd0b6e4f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8fc2c20ea49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bb2acd39548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1a8aa6dcd44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61072461d46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TOM CHRISTOFFERSEN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TOM CHRISTOFFERSEN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5 974 200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2 141 804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637 281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3 838 710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880 292 862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