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1012258a2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a7141651d4da3"/>
  </p:sldMasterIdLst>
  <p:sldIdLst>
    <p:sldId xmlns:r="http://schemas.openxmlformats.org/officeDocument/2006/relationships" id="256" r:id="R6acf897a1b7e48c6"/>
    <p:sldId xmlns:r="http://schemas.openxmlformats.org/officeDocument/2006/relationships" id="257" r:id="Rf55c960e73164d67"/>
    <p:sldId xmlns:r="http://schemas.openxmlformats.org/officeDocument/2006/relationships" id="258" r:id="R489b2c16bd7149f7"/>
    <p:sldId xmlns:r="http://schemas.openxmlformats.org/officeDocument/2006/relationships" id="259" r:id="R45ca87c68cf54ba6"/>
    <p:sldId xmlns:r="http://schemas.openxmlformats.org/officeDocument/2006/relationships" id="260" r:id="Re3a23df0191f437b"/>
    <p:sldId xmlns:r="http://schemas.openxmlformats.org/officeDocument/2006/relationships" id="261" r:id="R5f1455459d20415b"/>
    <p:sldId xmlns:r="http://schemas.openxmlformats.org/officeDocument/2006/relationships" id="262" r:id="R234865b3d8f4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a7141651d4da3" /><Relationship Type="http://schemas.openxmlformats.org/officeDocument/2006/relationships/slide" Target="/ppt/slides/slide1.xml" Id="R6acf897a1b7e48c6" /><Relationship Type="http://schemas.openxmlformats.org/officeDocument/2006/relationships/slide" Target="/ppt/slides/slide2.xml" Id="Rf55c960e73164d67" /><Relationship Type="http://schemas.openxmlformats.org/officeDocument/2006/relationships/slide" Target="/ppt/slides/slide3.xml" Id="R489b2c16bd7149f7" /><Relationship Type="http://schemas.openxmlformats.org/officeDocument/2006/relationships/slide" Target="/ppt/slides/slide4.xml" Id="R45ca87c68cf54ba6" /><Relationship Type="http://schemas.openxmlformats.org/officeDocument/2006/relationships/slide" Target="/ppt/slides/slide5.xml" Id="Re3a23df0191f437b" /><Relationship Type="http://schemas.openxmlformats.org/officeDocument/2006/relationships/slide" Target="/ppt/slides/slide6.xml" Id="R5f1455459d20415b" /><Relationship Type="http://schemas.openxmlformats.org/officeDocument/2006/relationships/slide" Target="/ppt/slides/slide7.xml" Id="R234865b3d8f4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502411d2a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81d8ed1342b6" /><Relationship Type="http://schemas.openxmlformats.org/officeDocument/2006/relationships/theme" Target="/ppt/slideMasters/theme/theme1.xml" Id="R2d0898b3661f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181d8ed13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26ee7862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84f9cb08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e16415c89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5dde7995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1366deb2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b6457e45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f02e50d7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EVINY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251 237 523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−226 734 239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2 106 444 972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12 127 659 060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36 802 573 723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KOMMUNE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ALVER KOMMUNE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KOMMUNE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KOMMUNE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www.eviny.no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880 309 102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