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a0a7586b6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0f64057c648c4"/>
  </p:sldMasterIdLst>
  <p:sldIdLst>
    <p:sldId xmlns:r="http://schemas.openxmlformats.org/officeDocument/2006/relationships" id="256" r:id="R7642fd78b93046a0"/>
    <p:sldId xmlns:r="http://schemas.openxmlformats.org/officeDocument/2006/relationships" id="257" r:id="R7557690d70b740fb"/>
    <p:sldId xmlns:r="http://schemas.openxmlformats.org/officeDocument/2006/relationships" id="258" r:id="R84276a052ca349ab"/>
    <p:sldId xmlns:r="http://schemas.openxmlformats.org/officeDocument/2006/relationships" id="259" r:id="R06934863543c43fe"/>
    <p:sldId xmlns:r="http://schemas.openxmlformats.org/officeDocument/2006/relationships" id="260" r:id="R5204700ba16c433a"/>
    <p:sldId xmlns:r="http://schemas.openxmlformats.org/officeDocument/2006/relationships" id="261" r:id="R3055d4aedce64ab8"/>
    <p:sldId xmlns:r="http://schemas.openxmlformats.org/officeDocument/2006/relationships" id="262" r:id="Redb7b218f400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0f64057c648c4" /><Relationship Type="http://schemas.openxmlformats.org/officeDocument/2006/relationships/slide" Target="/ppt/slides/slide1.xml" Id="R7642fd78b93046a0" /><Relationship Type="http://schemas.openxmlformats.org/officeDocument/2006/relationships/slide" Target="/ppt/slides/slide2.xml" Id="R7557690d70b740fb" /><Relationship Type="http://schemas.openxmlformats.org/officeDocument/2006/relationships/slide" Target="/ppt/slides/slide3.xml" Id="R84276a052ca349ab" /><Relationship Type="http://schemas.openxmlformats.org/officeDocument/2006/relationships/slide" Target="/ppt/slides/slide4.xml" Id="R06934863543c43fe" /><Relationship Type="http://schemas.openxmlformats.org/officeDocument/2006/relationships/slide" Target="/ppt/slides/slide5.xml" Id="R5204700ba16c433a" /><Relationship Type="http://schemas.openxmlformats.org/officeDocument/2006/relationships/slide" Target="/ppt/slides/slide6.xml" Id="R3055d4aedce64ab8" /><Relationship Type="http://schemas.openxmlformats.org/officeDocument/2006/relationships/slide" Target="/ppt/slides/slide7.xml" Id="Redb7b218f400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0e833810d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d222b28641d4" /><Relationship Type="http://schemas.openxmlformats.org/officeDocument/2006/relationships/theme" Target="/ppt/slideMasters/theme/theme1.xml" Id="R326bf9c47a42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8d222b286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7bcd9334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63a55697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95caeae5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035ca779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2a03e858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e5b53845f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fd0a531e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