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20274c93c54d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9f9810c90e4059"/>
  </p:sldMasterIdLst>
  <p:sldIdLst>
    <p:sldId xmlns:r="http://schemas.openxmlformats.org/officeDocument/2006/relationships" id="256" r:id="R34793667b8ad4af9"/>
    <p:sldId xmlns:r="http://schemas.openxmlformats.org/officeDocument/2006/relationships" id="257" r:id="R2006906bf54348ce"/>
    <p:sldId xmlns:r="http://schemas.openxmlformats.org/officeDocument/2006/relationships" id="258" r:id="R20512675f05f45d2"/>
    <p:sldId xmlns:r="http://schemas.openxmlformats.org/officeDocument/2006/relationships" id="259" r:id="R69a4ca78e0bf4ff6"/>
    <p:sldId xmlns:r="http://schemas.openxmlformats.org/officeDocument/2006/relationships" id="260" r:id="R5ddb00821e5e4480"/>
    <p:sldId xmlns:r="http://schemas.openxmlformats.org/officeDocument/2006/relationships" id="261" r:id="R80940852daaf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f9810c90e4059" /><Relationship Type="http://schemas.openxmlformats.org/officeDocument/2006/relationships/slide" Target="/ppt/slides/slide1.xml" Id="R34793667b8ad4af9" /><Relationship Type="http://schemas.openxmlformats.org/officeDocument/2006/relationships/slide" Target="/ppt/slides/slide2.xml" Id="R2006906bf54348ce" /><Relationship Type="http://schemas.openxmlformats.org/officeDocument/2006/relationships/slide" Target="/ppt/slides/slide3.xml" Id="R20512675f05f45d2" /><Relationship Type="http://schemas.openxmlformats.org/officeDocument/2006/relationships/slide" Target="/ppt/slides/slide4.xml" Id="R69a4ca78e0bf4ff6" /><Relationship Type="http://schemas.openxmlformats.org/officeDocument/2006/relationships/slide" Target="/ppt/slides/slide5.xml" Id="R5ddb00821e5e4480" /><Relationship Type="http://schemas.openxmlformats.org/officeDocument/2006/relationships/slide" Target="/ppt/slides/slide6.xml" Id="R80940852daaf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4f337112e40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e1063a5114b4f" /><Relationship Type="http://schemas.openxmlformats.org/officeDocument/2006/relationships/theme" Target="/ppt/slideMasters/theme/theme1.xml" Id="R1e7e5fa9ed8e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e1063a511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43f105dd246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7f24e9cdf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2eacc00fe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c728829694c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1ffce45fd46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16d388a994e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FLORA IDE OG HAGESENTER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 IDE OG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FLORA IDE OG HAGESENTER AS ble etablert [år] og holder til i Vihals.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 IDE OG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 IDE OG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 IDE OG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JØRAN ULFSNES-SKAR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ODDBJØRG ULFSNES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INGVEIG SAGLI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OLAV ULFSNES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 IDE OG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6697 Vihals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880 382 012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FLORA IDE OG HAGESENTER AS</a:t>
            </a:r>
          </a:p>
        </p:txBody>
      </p:sp>
    </p:spTree>
  </p:cSld>
  <p:clrMapOvr>
    <a:masterClrMapping xmlns:a="http://schemas.openxmlformats.org/drawingml/2006/main"/>
  </p:clrMapOvr>
</p:sld>
</file>