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8e4e5823e8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4d1157f2e471b"/>
  </p:sldMasterIdLst>
  <p:sldIdLst>
    <p:sldId xmlns:r="http://schemas.openxmlformats.org/officeDocument/2006/relationships" id="256" r:id="Rf21e7b95248d40c2"/>
    <p:sldId xmlns:r="http://schemas.openxmlformats.org/officeDocument/2006/relationships" id="257" r:id="R3d8f29edb6584b23"/>
    <p:sldId xmlns:r="http://schemas.openxmlformats.org/officeDocument/2006/relationships" id="258" r:id="R7f4deb0e66f94331"/>
    <p:sldId xmlns:r="http://schemas.openxmlformats.org/officeDocument/2006/relationships" id="259" r:id="R051e6f0cb59c4ea3"/>
    <p:sldId xmlns:r="http://schemas.openxmlformats.org/officeDocument/2006/relationships" id="260" r:id="R44953792bb0b452f"/>
    <p:sldId xmlns:r="http://schemas.openxmlformats.org/officeDocument/2006/relationships" id="261" r:id="R37e195eca1a8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4d1157f2e471b" /><Relationship Type="http://schemas.openxmlformats.org/officeDocument/2006/relationships/slide" Target="/ppt/slides/slide1.xml" Id="Rf21e7b95248d40c2" /><Relationship Type="http://schemas.openxmlformats.org/officeDocument/2006/relationships/slide" Target="/ppt/slides/slide2.xml" Id="R3d8f29edb6584b23" /><Relationship Type="http://schemas.openxmlformats.org/officeDocument/2006/relationships/slide" Target="/ppt/slides/slide3.xml" Id="R7f4deb0e66f94331" /><Relationship Type="http://schemas.openxmlformats.org/officeDocument/2006/relationships/slide" Target="/ppt/slides/slide4.xml" Id="R051e6f0cb59c4ea3" /><Relationship Type="http://schemas.openxmlformats.org/officeDocument/2006/relationships/slide" Target="/ppt/slides/slide5.xml" Id="R44953792bb0b452f" /><Relationship Type="http://schemas.openxmlformats.org/officeDocument/2006/relationships/slide" Target="/ppt/slides/slide6.xml" Id="R37e195eca1a8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bd5490d7a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848be12cc4859" /><Relationship Type="http://schemas.openxmlformats.org/officeDocument/2006/relationships/theme" Target="/ppt/slideMasters/theme/theme1.xml" Id="R6f5af6dbc0c7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848be12cc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39c96865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5b079cdbb4c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9ff2669c444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cd412734b48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f2b0f900c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8865d28e7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