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4c2894ffc34e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cfc2e79a6141bf"/>
  </p:sldMasterIdLst>
  <p:sldIdLst>
    <p:sldId xmlns:r="http://schemas.openxmlformats.org/officeDocument/2006/relationships" id="256" r:id="Re026f0d047b346ee"/>
    <p:sldId xmlns:r="http://schemas.openxmlformats.org/officeDocument/2006/relationships" id="257" r:id="Ra1e8f8096cf948ab"/>
    <p:sldId xmlns:r="http://schemas.openxmlformats.org/officeDocument/2006/relationships" id="258" r:id="Rbff0ae5e5b894fc8"/>
    <p:sldId xmlns:r="http://schemas.openxmlformats.org/officeDocument/2006/relationships" id="259" r:id="Rc8588936c4d643ca"/>
    <p:sldId xmlns:r="http://schemas.openxmlformats.org/officeDocument/2006/relationships" id="260" r:id="R19941e724f874ef3"/>
    <p:sldId xmlns:r="http://schemas.openxmlformats.org/officeDocument/2006/relationships" id="261" r:id="R7946a6d3f06e4b08"/>
    <p:sldId xmlns:r="http://schemas.openxmlformats.org/officeDocument/2006/relationships" id="262" r:id="Raa2400c8285c46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cfc2e79a6141bf" /><Relationship Type="http://schemas.openxmlformats.org/officeDocument/2006/relationships/slide" Target="/ppt/slides/slide1.xml" Id="Re026f0d047b346ee" /><Relationship Type="http://schemas.openxmlformats.org/officeDocument/2006/relationships/slide" Target="/ppt/slides/slide2.xml" Id="Ra1e8f8096cf948ab" /><Relationship Type="http://schemas.openxmlformats.org/officeDocument/2006/relationships/slide" Target="/ppt/slides/slide3.xml" Id="Rbff0ae5e5b894fc8" /><Relationship Type="http://schemas.openxmlformats.org/officeDocument/2006/relationships/slide" Target="/ppt/slides/slide4.xml" Id="Rc8588936c4d643ca" /><Relationship Type="http://schemas.openxmlformats.org/officeDocument/2006/relationships/slide" Target="/ppt/slides/slide5.xml" Id="R19941e724f874ef3" /><Relationship Type="http://schemas.openxmlformats.org/officeDocument/2006/relationships/slide" Target="/ppt/slides/slide6.xml" Id="R7946a6d3f06e4b08" /><Relationship Type="http://schemas.openxmlformats.org/officeDocument/2006/relationships/slide" Target="/ppt/slides/slide7.xml" Id="Raa2400c8285c46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f01fa36bb948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eb4f175ce491f" /><Relationship Type="http://schemas.openxmlformats.org/officeDocument/2006/relationships/theme" Target="/ppt/slideMasters/theme/theme1.xml" Id="R501b659490884e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2eb4f175ce49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1c5a101134e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b8884a68642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9accff68d47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23cd8b7a24d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a85d7f77947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52c76bea946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d822215fc4f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STABEKK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STABEKK REGNSKAPSSERVICE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7 722 084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1 639 241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1 261 952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4 076 038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7 730 367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HÅKON BJERKEK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 etg, Storengveien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07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880 405 802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