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a15c8d1a7f41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5be5852c6540c6"/>
  </p:sldMasterIdLst>
  <p:sldIdLst>
    <p:sldId xmlns:r="http://schemas.openxmlformats.org/officeDocument/2006/relationships" id="256" r:id="R440ab9f1331f4ef7"/>
    <p:sldId xmlns:r="http://schemas.openxmlformats.org/officeDocument/2006/relationships" id="257" r:id="R0cd41dcb50964898"/>
    <p:sldId xmlns:r="http://schemas.openxmlformats.org/officeDocument/2006/relationships" id="258" r:id="R0579a055b8b5482b"/>
    <p:sldId xmlns:r="http://schemas.openxmlformats.org/officeDocument/2006/relationships" id="259" r:id="Rb8bfb237c4184db7"/>
    <p:sldId xmlns:r="http://schemas.openxmlformats.org/officeDocument/2006/relationships" id="260" r:id="R4d1f6d7251254f3e"/>
    <p:sldId xmlns:r="http://schemas.openxmlformats.org/officeDocument/2006/relationships" id="261" r:id="R61e6307e6f6a4030"/>
    <p:sldId xmlns:r="http://schemas.openxmlformats.org/officeDocument/2006/relationships" id="262" r:id="R666ca79aa03f42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5be5852c6540c6" /><Relationship Type="http://schemas.openxmlformats.org/officeDocument/2006/relationships/slide" Target="/ppt/slides/slide1.xml" Id="R440ab9f1331f4ef7" /><Relationship Type="http://schemas.openxmlformats.org/officeDocument/2006/relationships/slide" Target="/ppt/slides/slide2.xml" Id="R0cd41dcb50964898" /><Relationship Type="http://schemas.openxmlformats.org/officeDocument/2006/relationships/slide" Target="/ppt/slides/slide3.xml" Id="R0579a055b8b5482b" /><Relationship Type="http://schemas.openxmlformats.org/officeDocument/2006/relationships/slide" Target="/ppt/slides/slide4.xml" Id="Rb8bfb237c4184db7" /><Relationship Type="http://schemas.openxmlformats.org/officeDocument/2006/relationships/slide" Target="/ppt/slides/slide5.xml" Id="R4d1f6d7251254f3e" /><Relationship Type="http://schemas.openxmlformats.org/officeDocument/2006/relationships/slide" Target="/ppt/slides/slide6.xml" Id="R61e6307e6f6a4030" /><Relationship Type="http://schemas.openxmlformats.org/officeDocument/2006/relationships/slide" Target="/ppt/slides/slide7.xml" Id="R666ca79aa03f42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dd4cb1c79c4d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8a5f0cde549b4" /><Relationship Type="http://schemas.openxmlformats.org/officeDocument/2006/relationships/theme" Target="/ppt/slideMasters/theme/theme1.xml" Id="R21a7b125c5374f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78a5f0cde549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ac7b96e324e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d8b9cded34a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aac4c93404d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1970a1a6440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5ac86284845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2766004c04b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7866d2d2f45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ARTESIA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ARTESIA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ARTESIA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ARTESIA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ARTESIA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ARTESIA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31 693 303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−1 747 751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−1 978 616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−4 913 866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8 821 150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ARTESIA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DET BRITISKE INVESTERINGSCOMPAGNIE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ARTESIA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Majorstuveien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93 35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www.artesia.no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880 407 112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ARTESIA AS</a:t>
            </a:r>
          </a:p>
        </p:txBody>
      </p:sp>
    </p:spTree>
  </p:cSld>
  <p:clrMapOvr>
    <a:masterClrMapping xmlns:a="http://schemas.openxmlformats.org/drawingml/2006/main"/>
  </p:clrMapOvr>
</p:sld>
</file>