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6f18b9b8354c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1f76d7018a431a"/>
  </p:sldMasterIdLst>
  <p:sldIdLst>
    <p:sldId xmlns:r="http://schemas.openxmlformats.org/officeDocument/2006/relationships" id="256" r:id="Rd6297b70b8a54744"/>
    <p:sldId xmlns:r="http://schemas.openxmlformats.org/officeDocument/2006/relationships" id="257" r:id="R798a9838b3a849a8"/>
    <p:sldId xmlns:r="http://schemas.openxmlformats.org/officeDocument/2006/relationships" id="258" r:id="R72cc055b9e404b3b"/>
    <p:sldId xmlns:r="http://schemas.openxmlformats.org/officeDocument/2006/relationships" id="259" r:id="R9b603eef97f54aea"/>
    <p:sldId xmlns:r="http://schemas.openxmlformats.org/officeDocument/2006/relationships" id="260" r:id="R897ac573179240fb"/>
    <p:sldId xmlns:r="http://schemas.openxmlformats.org/officeDocument/2006/relationships" id="261" r:id="R5a89b9c75c344f07"/>
    <p:sldId xmlns:r="http://schemas.openxmlformats.org/officeDocument/2006/relationships" id="262" r:id="R3aaf63f8412f44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1f76d7018a431a" /><Relationship Type="http://schemas.openxmlformats.org/officeDocument/2006/relationships/slide" Target="/ppt/slides/slide1.xml" Id="Rd6297b70b8a54744" /><Relationship Type="http://schemas.openxmlformats.org/officeDocument/2006/relationships/slide" Target="/ppt/slides/slide2.xml" Id="R798a9838b3a849a8" /><Relationship Type="http://schemas.openxmlformats.org/officeDocument/2006/relationships/slide" Target="/ppt/slides/slide3.xml" Id="R72cc055b9e404b3b" /><Relationship Type="http://schemas.openxmlformats.org/officeDocument/2006/relationships/slide" Target="/ppt/slides/slide4.xml" Id="R9b603eef97f54aea" /><Relationship Type="http://schemas.openxmlformats.org/officeDocument/2006/relationships/slide" Target="/ppt/slides/slide5.xml" Id="R897ac573179240fb" /><Relationship Type="http://schemas.openxmlformats.org/officeDocument/2006/relationships/slide" Target="/ppt/slides/slide6.xml" Id="R5a89b9c75c344f07" /><Relationship Type="http://schemas.openxmlformats.org/officeDocument/2006/relationships/slide" Target="/ppt/slides/slide7.xml" Id="R3aaf63f8412f44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ecfc263854a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9e9c8cb7c434c" /><Relationship Type="http://schemas.openxmlformats.org/officeDocument/2006/relationships/theme" Target="/ppt/slideMasters/theme/theme1.xml" Id="Rda21aebb81634a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59e9c8cb7c43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c415721e343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8c9e387c243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7efd8beba40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ac73edcf649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c6be1f9614c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fd489ca8b44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c7f7e73e74b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EDH 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EDH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EDH UTLEIE AS ble etablert [år] og holder til i Sem.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EDH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EDH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EDH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66 885 101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16 575 324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12 278 198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18 102 409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46 512 936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EDH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EDH HOLDING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VIGULF LENSBERG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EDH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3170 Sem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35 02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firmapost@edh.no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880 430 092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EDH UTLEIE AS</a:t>
            </a:r>
          </a:p>
        </p:txBody>
      </p:sp>
    </p:spTree>
  </p:cSld>
  <p:clrMapOvr>
    <a:masterClrMapping xmlns:a="http://schemas.openxmlformats.org/drawingml/2006/main"/>
  </p:clrMapOvr>
</p:sld>
</file>