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b56812ffc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cc378a6534ed7"/>
  </p:sldMasterIdLst>
  <p:sldIdLst>
    <p:sldId xmlns:r="http://schemas.openxmlformats.org/officeDocument/2006/relationships" id="256" r:id="Ra37bd5488e084e32"/>
    <p:sldId xmlns:r="http://schemas.openxmlformats.org/officeDocument/2006/relationships" id="257" r:id="R214aabdc6e014351"/>
    <p:sldId xmlns:r="http://schemas.openxmlformats.org/officeDocument/2006/relationships" id="258" r:id="Rb9d7b62edd594dc8"/>
    <p:sldId xmlns:r="http://schemas.openxmlformats.org/officeDocument/2006/relationships" id="259" r:id="R0371f869ae9f4184"/>
    <p:sldId xmlns:r="http://schemas.openxmlformats.org/officeDocument/2006/relationships" id="260" r:id="R40a458b309d5424d"/>
    <p:sldId xmlns:r="http://schemas.openxmlformats.org/officeDocument/2006/relationships" id="261" r:id="R2cf9a7bfbd7b4e8a"/>
    <p:sldId xmlns:r="http://schemas.openxmlformats.org/officeDocument/2006/relationships" id="262" r:id="Rf756d68f5772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cc378a6534ed7" /><Relationship Type="http://schemas.openxmlformats.org/officeDocument/2006/relationships/slide" Target="/ppt/slides/slide1.xml" Id="Ra37bd5488e084e32" /><Relationship Type="http://schemas.openxmlformats.org/officeDocument/2006/relationships/slide" Target="/ppt/slides/slide2.xml" Id="R214aabdc6e014351" /><Relationship Type="http://schemas.openxmlformats.org/officeDocument/2006/relationships/slide" Target="/ppt/slides/slide3.xml" Id="Rb9d7b62edd594dc8" /><Relationship Type="http://schemas.openxmlformats.org/officeDocument/2006/relationships/slide" Target="/ppt/slides/slide4.xml" Id="R0371f869ae9f4184" /><Relationship Type="http://schemas.openxmlformats.org/officeDocument/2006/relationships/slide" Target="/ppt/slides/slide5.xml" Id="R40a458b309d5424d" /><Relationship Type="http://schemas.openxmlformats.org/officeDocument/2006/relationships/slide" Target="/ppt/slides/slide6.xml" Id="R2cf9a7bfbd7b4e8a" /><Relationship Type="http://schemas.openxmlformats.org/officeDocument/2006/relationships/slide" Target="/ppt/slides/slide7.xml" Id="Rf756d68f5772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46c908fdc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0b94e07734bc7" /><Relationship Type="http://schemas.openxmlformats.org/officeDocument/2006/relationships/theme" Target="/ppt/slideMasters/theme/theme1.xml" Id="Rb8beda6d2729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0b94e0773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b4d5a125b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2378ec52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b35444fdd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d1d8539c5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b7364aa3a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a82dda34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648fe00a1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JOHANN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3 193 175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3 193 175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TORGNES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Toftsundet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02 68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880 452 622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JOHANN HOLDING AS</a:t>
            </a:r>
          </a:p>
        </p:txBody>
      </p:sp>
    </p:spTree>
  </p:cSld>
  <p:clrMapOvr>
    <a:masterClrMapping xmlns:a="http://schemas.openxmlformats.org/drawingml/2006/main"/>
  </p:clrMapOvr>
</p:sld>
</file>